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72" r:id="rId5"/>
    <p:sldId id="269" r:id="rId6"/>
    <p:sldId id="270" r:id="rId7"/>
    <p:sldId id="260" r:id="rId8"/>
    <p:sldId id="267" r:id="rId9"/>
    <p:sldId id="266" r:id="rId10"/>
    <p:sldId id="262" r:id="rId11"/>
    <p:sldId id="268" r:id="rId1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1pPr>
    <a:lvl2pPr marL="0" marR="0" indent="4572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2pPr>
    <a:lvl3pPr marL="0" marR="0" indent="9144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3pPr>
    <a:lvl4pPr marL="0" marR="0" indent="13716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4pPr>
    <a:lvl5pPr marL="0" marR="0" indent="18288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5pPr>
    <a:lvl6pPr marL="0" marR="0" indent="22860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6pPr>
    <a:lvl7pPr marL="0" marR="0" indent="27432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7pPr>
    <a:lvl8pPr marL="0" marR="0" indent="32004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8pPr>
    <a:lvl9pPr marL="0" marR="0" indent="36576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-217956"/>
              <a:satOff val="14368"/>
              <a:lumOff val="17764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CEEEE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571091"/>
              <a:satOff val="15926"/>
              <a:lumOff val="22314"/>
            </a:schemeClr>
          </a:solidFill>
        </a:fill>
      </a:tcStyle>
    </a:firstCol>
    <a:lastRow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45B43B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45B43B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9036"/>
              <a:lumOff val="17111"/>
            </a:scheme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BD17"/>
          </a:solidFill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FBD17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8A2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CEEEF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32C5B9"/>
          </a:solidFill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2">
                  <a:hueOff val="240640"/>
                  <a:satOff val="2542"/>
                  <a:lumOff val="-13198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240640"/>
              <a:satOff val="2542"/>
              <a:lumOff val="-13198"/>
            </a:scheme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F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60"/>
    <p:restoredTop sz="94694"/>
  </p:normalViewPr>
  <p:slideViewPr>
    <p:cSldViewPr snapToGrid="0">
      <p:cViewPr varScale="1">
        <p:scale>
          <a:sx n="49" d="100"/>
          <a:sy n="49" d="100"/>
        </p:scale>
        <p:origin x="216" y="6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958146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561570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作者和日期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11986162"/>
            <a:ext cx="21945599" cy="605791"/>
          </a:xfrm>
          <a:prstGeom prst="rect">
            <a:avLst/>
          </a:prstGeom>
        </p:spPr>
        <p:txBody>
          <a:bodyPr/>
          <a:lstStyle>
            <a:lvl1pPr marL="0" indent="0" algn="ctr" defTabSz="784225">
              <a:lnSpc>
                <a:spcPct val="100000"/>
              </a:lnSpc>
              <a:spcBef>
                <a:spcPts val="0"/>
              </a:spcBef>
              <a:buSzTx/>
              <a:buNone/>
              <a:defRPr sz="2850" spc="-28"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r>
              <a:t>作者和日期</a:t>
            </a:r>
          </a:p>
        </p:txBody>
      </p:sp>
      <p:sp>
        <p:nvSpPr>
          <p:cNvPr id="12" name="演示文稿标题"/>
          <p:cNvSpPr txBox="1">
            <a:spLocks noGrp="1"/>
          </p:cNvSpPr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z="12800" spc="-128"/>
            </a:lvl1pPr>
          </a:lstStyle>
          <a:p>
            <a:r>
              <a:t>演示文稿标题</a:t>
            </a:r>
          </a:p>
        </p:txBody>
      </p:sp>
      <p:sp>
        <p:nvSpPr>
          <p:cNvPr id="13" name="正文级别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19200" y="7567579"/>
            <a:ext cx="21945600" cy="225059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5pPr>
          </a:lstStyle>
          <a:p>
            <a:r>
              <a:t>演示文稿副标题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与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日落时的海滩和大海"/>
          <p:cNvSpPr>
            <a:spLocks noGrp="1"/>
          </p:cNvSpPr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演示文稿标题"/>
          <p:cNvSpPr txBox="1">
            <a:spLocks noGrp="1"/>
          </p:cNvSpPr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z="12800" spc="-128">
                <a:solidFill>
                  <a:srgbClr val="FFFFFF"/>
                </a:solidFill>
              </a:defRPr>
            </a:lvl1pPr>
          </a:lstStyle>
          <a:p>
            <a:r>
              <a:t>演示文稿标题</a:t>
            </a:r>
          </a:p>
        </p:txBody>
      </p:sp>
      <p:sp>
        <p:nvSpPr>
          <p:cNvPr id="23" name="正文级别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19200" y="7569200"/>
            <a:ext cx="21945600" cy="22521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solidFill>
                  <a:srgbClr val="FFFFFF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solidFill>
                  <a:srgbClr val="FFFFFF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solidFill>
                  <a:srgbClr val="FFFFFF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solidFill>
                  <a:srgbClr val="FFFFFF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solidFill>
                  <a:srgbClr val="FFFFFF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lvl5pPr>
          </a:lstStyle>
          <a:p>
            <a:r>
              <a:t>演示文稿副标题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4" name="作者和日期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19200" y="11988800"/>
            <a:ext cx="21945602" cy="605791"/>
          </a:xfrm>
          <a:prstGeom prst="rect">
            <a:avLst/>
          </a:prstGeom>
        </p:spPr>
        <p:txBody>
          <a:bodyPr/>
          <a:lstStyle>
            <a:lvl1pPr marL="0" indent="0" algn="ctr" defTabSz="784225">
              <a:lnSpc>
                <a:spcPct val="100000"/>
              </a:lnSpc>
              <a:spcBef>
                <a:spcPts val="0"/>
              </a:spcBef>
              <a:buSzTx/>
              <a:buNone/>
              <a:defRPr sz="2850" spc="-28">
                <a:solidFill>
                  <a:srgbClr val="FFFFFF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r>
              <a:t>作者和日期</a:t>
            </a:r>
          </a:p>
        </p:txBody>
      </p:sp>
      <p:sp>
        <p:nvSpPr>
          <p:cNvPr id="25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与照片（备选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幻灯片标题"/>
          <p:cNvSpPr txBox="1">
            <a:spLocks noGrp="1"/>
          </p:cNvSpPr>
          <p:nvPr>
            <p:ph type="title" hasCustomPrompt="1"/>
          </p:nvPr>
        </p:nvSpPr>
        <p:spPr>
          <a:xfrm>
            <a:off x="1215495" y="4585102"/>
            <a:ext cx="9757338" cy="2540001"/>
          </a:xfrm>
          <a:prstGeom prst="rect">
            <a:avLst/>
          </a:prstGeom>
        </p:spPr>
        <p:txBody>
          <a:bodyPr anchor="b"/>
          <a:lstStyle/>
          <a:p>
            <a:r>
              <a:t>幻灯片标题</a:t>
            </a:r>
          </a:p>
        </p:txBody>
      </p:sp>
      <p:sp>
        <p:nvSpPr>
          <p:cNvPr id="33" name="日落时天空映衬下的大海"/>
          <p:cNvSpPr>
            <a:spLocks noGrp="1"/>
          </p:cNvSpPr>
          <p:nvPr>
            <p:ph type="pic" idx="21"/>
          </p:nvPr>
        </p:nvSpPr>
        <p:spPr>
          <a:xfrm>
            <a:off x="9283700" y="1270000"/>
            <a:ext cx="167513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4" name="正文级别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19200" y="7016750"/>
            <a:ext cx="9753600" cy="5416550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5pPr>
          </a:lstStyle>
          <a:p>
            <a:r>
              <a:t>幻灯片副标题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与项目符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幻灯片标题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幻灯片标题</a:t>
            </a:r>
          </a:p>
        </p:txBody>
      </p:sp>
      <p:sp>
        <p:nvSpPr>
          <p:cNvPr id="43" name="正文级别 1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幻灯片项目符号文本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4" name="幻灯片副标题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784225">
              <a:lnSpc>
                <a:spcPct val="100000"/>
              </a:lnSpc>
              <a:spcBef>
                <a:spcPts val="0"/>
              </a:spcBef>
              <a:buSzTx/>
              <a:buNone/>
              <a:defRPr sz="4180" spc="-41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幻灯片副标题</a:t>
            </a:r>
          </a:p>
        </p:txBody>
      </p:sp>
      <p:sp>
        <p:nvSpPr>
          <p:cNvPr id="45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项目符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正文级别 1…"/>
          <p:cNvSpPr txBox="1">
            <a:spLocks noGrp="1"/>
          </p:cNvSpPr>
          <p:nvPr>
            <p:ph type="body" idx="1" hasCustomPrompt="1"/>
          </p:nvPr>
        </p:nvSpPr>
        <p:spPr>
          <a:xfrm>
            <a:off x="1219200" y="4013200"/>
            <a:ext cx="21945600" cy="8487148"/>
          </a:xfrm>
          <a:prstGeom prst="rect">
            <a:avLst/>
          </a:prstGeom>
        </p:spPr>
        <p:txBody>
          <a:bodyPr numCol="2" spcCol="2558384"/>
          <a:lstStyle/>
          <a:p>
            <a:r>
              <a:t>幻灯片项目符号文本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、项目符号与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幻灯片标题"/>
          <p:cNvSpPr txBox="1">
            <a:spLocks noGrp="1"/>
          </p:cNvSpPr>
          <p:nvPr>
            <p:ph type="title" hasCustomPrompt="1"/>
          </p:nvPr>
        </p:nvSpPr>
        <p:spPr>
          <a:xfrm>
            <a:off x="1219200" y="774700"/>
            <a:ext cx="9753600" cy="1600200"/>
          </a:xfrm>
          <a:prstGeom prst="rect">
            <a:avLst/>
          </a:prstGeom>
        </p:spPr>
        <p:txBody>
          <a:bodyPr/>
          <a:lstStyle/>
          <a:p>
            <a:r>
              <a:t>幻灯片标题</a:t>
            </a:r>
          </a:p>
        </p:txBody>
      </p:sp>
      <p:sp>
        <p:nvSpPr>
          <p:cNvPr id="61" name="日落时天空映衬下的大海"/>
          <p:cNvSpPr>
            <a:spLocks noGrp="1"/>
          </p:cNvSpPr>
          <p:nvPr>
            <p:ph type="pic" idx="21"/>
          </p:nvPr>
        </p:nvSpPr>
        <p:spPr>
          <a:xfrm>
            <a:off x="12192644" y="718588"/>
            <a:ext cx="10972801" cy="1232962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2" name="幻灯片副标题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19200" y="2387600"/>
            <a:ext cx="9757569" cy="832612"/>
          </a:xfrm>
          <a:prstGeom prst="rect">
            <a:avLst/>
          </a:prstGeom>
        </p:spPr>
        <p:txBody>
          <a:bodyPr/>
          <a:lstStyle>
            <a:lvl1pPr marL="0" indent="0" algn="ctr" defTabSz="784225">
              <a:lnSpc>
                <a:spcPct val="100000"/>
              </a:lnSpc>
              <a:spcBef>
                <a:spcPts val="0"/>
              </a:spcBef>
              <a:buSzTx/>
              <a:buNone/>
              <a:defRPr sz="4180" spc="-41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幻灯片副标题</a:t>
            </a:r>
          </a:p>
        </p:txBody>
      </p:sp>
      <p:sp>
        <p:nvSpPr>
          <p:cNvPr id="63" name="正文级别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19200" y="4023221"/>
            <a:ext cx="9757569" cy="8384679"/>
          </a:xfrm>
          <a:prstGeom prst="rect">
            <a:avLst/>
          </a:prstGeom>
        </p:spPr>
        <p:txBody>
          <a:bodyPr/>
          <a:lstStyle/>
          <a:p>
            <a:r>
              <a:t>幻灯片项目符号文本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4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3880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章节标题"/>
          <p:cNvSpPr txBox="1">
            <a:spLocks noGrp="1"/>
          </p:cNvSpPr>
          <p:nvPr>
            <p:ph type="title" hasCustomPrompt="1"/>
          </p:nvPr>
        </p:nvSpPr>
        <p:spPr>
          <a:xfrm>
            <a:off x="1219200" y="3242270"/>
            <a:ext cx="21945600" cy="6604001"/>
          </a:xfrm>
          <a:prstGeom prst="rect">
            <a:avLst/>
          </a:prstGeom>
        </p:spPr>
        <p:txBody>
          <a:bodyPr anchor="ctr"/>
          <a:lstStyle>
            <a:lvl1pPr>
              <a:defRPr sz="12800" spc="0"/>
            </a:lvl1pPr>
          </a:lstStyle>
          <a:p>
            <a:r>
              <a:t>章节标题</a:t>
            </a:r>
          </a:p>
        </p:txBody>
      </p:sp>
      <p:sp>
        <p:nvSpPr>
          <p:cNvPr id="72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幻灯片标题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幻灯片标题</a:t>
            </a:r>
          </a:p>
        </p:txBody>
      </p:sp>
      <p:sp>
        <p:nvSpPr>
          <p:cNvPr id="80" name="幻灯片副标题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784225">
              <a:lnSpc>
                <a:spcPct val="100000"/>
              </a:lnSpc>
              <a:spcBef>
                <a:spcPts val="0"/>
              </a:spcBef>
              <a:buSzTx/>
              <a:buNone/>
              <a:defRPr sz="4180" spc="-41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幻灯片副标题</a:t>
            </a:r>
          </a:p>
        </p:txBody>
      </p:sp>
      <p:sp>
        <p:nvSpPr>
          <p:cNvPr id="81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议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议程标题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议程标题</a:t>
            </a:r>
          </a:p>
        </p:txBody>
      </p:sp>
      <p:sp>
        <p:nvSpPr>
          <p:cNvPr id="89" name="正文级别 1…"/>
          <p:cNvSpPr txBox="1">
            <a:spLocks noGrp="1"/>
          </p:cNvSpPr>
          <p:nvPr>
            <p:ph type="body" idx="1" hasCustomPrompt="1"/>
          </p:nvPr>
        </p:nvSpPr>
        <p:spPr>
          <a:xfrm>
            <a:off x="1219200" y="4013200"/>
            <a:ext cx="21945600" cy="8385548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1pPr>
            <a:lvl2pPr marL="0" indent="457200" defTabSz="825500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2pPr>
            <a:lvl3pPr marL="0" indent="914400" defTabSz="825500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3pPr>
            <a:lvl4pPr marL="0" indent="1371600" defTabSz="825500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4pPr>
            <a:lvl5pPr marL="0" indent="1828800" defTabSz="825500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5pPr>
          </a:lstStyle>
          <a:p>
            <a:r>
              <a:t>议程主题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0" name="议程副标题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2387115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784225">
              <a:lnSpc>
                <a:spcPct val="100000"/>
              </a:lnSpc>
              <a:spcBef>
                <a:spcPts val="0"/>
              </a:spcBef>
              <a:buSzTx/>
              <a:buNone/>
              <a:defRPr sz="4180" spc="-41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议程副标题</a:t>
            </a:r>
          </a:p>
        </p:txBody>
      </p:sp>
      <p:sp>
        <p:nvSpPr>
          <p:cNvPr id="91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说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正文级别 1…"/>
          <p:cNvSpPr txBox="1">
            <a:spLocks noGrp="1"/>
          </p:cNvSpPr>
          <p:nvPr>
            <p:ph type="body" idx="1" hasCustomPrompt="1"/>
          </p:nvPr>
        </p:nvSpPr>
        <p:spPr>
          <a:xfrm>
            <a:off x="1219200" y="3251200"/>
            <a:ext cx="21945600" cy="6604000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5pPr>
          </a:lstStyle>
          <a:p>
            <a:r>
              <a:t>说明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显著事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事实信息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8462239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784225">
              <a:lnSpc>
                <a:spcPct val="100000"/>
              </a:lnSpc>
              <a:spcBef>
                <a:spcPts val="0"/>
              </a:spcBef>
              <a:buSzTx/>
              <a:buNone/>
              <a:defRPr sz="4180" spc="-41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事实信息</a:t>
            </a:r>
          </a:p>
        </p:txBody>
      </p:sp>
      <p:sp>
        <p:nvSpPr>
          <p:cNvPr id="107" name="正文级别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19200" y="4214484"/>
            <a:ext cx="21945600" cy="4269708"/>
          </a:xfrm>
          <a:prstGeom prst="rect">
            <a:avLst/>
          </a:prstGeom>
        </p:spPr>
        <p:txBody>
          <a:bodyPr anchor="b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8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引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属性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11100053"/>
            <a:ext cx="21945602" cy="832613"/>
          </a:xfrm>
          <a:prstGeom prst="rect">
            <a:avLst/>
          </a:prstGeom>
        </p:spPr>
        <p:txBody>
          <a:bodyPr anchor="ctr"/>
          <a:lstStyle>
            <a:lvl1pPr marL="0" indent="0" algn="ctr" defTabSz="784225">
              <a:lnSpc>
                <a:spcPct val="100000"/>
              </a:lnSpc>
              <a:spcBef>
                <a:spcPts val="0"/>
              </a:spcBef>
              <a:buSzTx/>
              <a:buNone/>
              <a:defRPr sz="4180" spc="-41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属性</a:t>
            </a:r>
          </a:p>
        </p:txBody>
      </p:sp>
      <p:sp>
        <p:nvSpPr>
          <p:cNvPr id="116" name="正文级别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19200" y="4178300"/>
            <a:ext cx="21945600" cy="4416425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r>
              <a:t>“著名引文”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7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 - 3 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日落时天空映衬下的大海 2"/>
          <p:cNvSpPr>
            <a:spLocks noGrp="1"/>
          </p:cNvSpPr>
          <p:nvPr>
            <p:ph type="pic" sz="quarter" idx="21"/>
          </p:nvPr>
        </p:nvSpPr>
        <p:spPr>
          <a:xfrm>
            <a:off x="15744825" y="5581752"/>
            <a:ext cx="7365408" cy="82804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5" name="日落时天空映衬下的大海 1"/>
          <p:cNvSpPr>
            <a:spLocks noGrp="1"/>
          </p:cNvSpPr>
          <p:nvPr>
            <p:ph type="pic" sz="quarter" idx="22"/>
          </p:nvPr>
        </p:nvSpPr>
        <p:spPr>
          <a:xfrm>
            <a:off x="15363825" y="1270000"/>
            <a:ext cx="8115300" cy="540900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6" name="日落时的海滩和大海"/>
          <p:cNvSpPr>
            <a:spLocks noGrp="1"/>
          </p:cNvSpPr>
          <p:nvPr>
            <p:ph type="pic" idx="23"/>
          </p:nvPr>
        </p:nvSpPr>
        <p:spPr>
          <a:xfrm>
            <a:off x="-63500" y="1270000"/>
            <a:ext cx="167640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7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日落时的海滩和大海"/>
          <p:cNvSpPr>
            <a:spLocks noGrp="1"/>
          </p:cNvSpPr>
          <p:nvPr>
            <p:ph type="pic" idx="21"/>
          </p:nvPr>
        </p:nvSpPr>
        <p:spPr>
          <a:xfrm>
            <a:off x="1270000" y="-423334"/>
            <a:ext cx="21844000" cy="1456266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5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标题"/>
          <p:cNvSpPr txBox="1">
            <a:spLocks noGrp="1"/>
          </p:cNvSpPr>
          <p:nvPr>
            <p:ph type="title" hasCustomPrompt="1"/>
          </p:nvPr>
        </p:nvSpPr>
        <p:spPr>
          <a:xfrm>
            <a:off x="1219200" y="774700"/>
            <a:ext cx="21945600" cy="172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幻灯片标题</a:t>
            </a:r>
          </a:p>
        </p:txBody>
      </p:sp>
      <p:sp>
        <p:nvSpPr>
          <p:cNvPr id="3" name="正文级别 1…"/>
          <p:cNvSpPr txBox="1">
            <a:spLocks noGrp="1"/>
          </p:cNvSpPr>
          <p:nvPr>
            <p:ph type="body" idx="1" hasCustomPrompt="1"/>
          </p:nvPr>
        </p:nvSpPr>
        <p:spPr>
          <a:xfrm>
            <a:off x="1219200" y="4013200"/>
            <a:ext cx="21948577" cy="848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幻灯片项目符号文本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87530" y="12684760"/>
            <a:ext cx="408941" cy="4445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lnSpc>
                <a:spcPct val="100000"/>
              </a:lnSpc>
              <a:defRPr sz="2000">
                <a:solidFill>
                  <a:srgbClr val="5E5E5E"/>
                </a:solidFill>
                <a:latin typeface="Avenir Next Regular"/>
                <a:ea typeface="Avenir Next Regular"/>
                <a:cs typeface="Avenir Next Regular"/>
                <a:sym typeface="Avenir Next Regular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 spd="med"/>
  <p:txStyles>
    <p:titleStyle>
      <a:lvl1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1pPr>
      <a:lvl2pPr marL="0" marR="0" indent="457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2pPr>
      <a:lvl3pPr marL="0" marR="0" indent="914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3pPr>
      <a:lvl4pPr marL="0" marR="0" indent="1371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4pPr>
      <a:lvl5pPr marL="0" marR="0" indent="18288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5pPr>
      <a:lvl6pPr marL="0" marR="0" indent="22860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6pPr>
      <a:lvl7pPr marL="0" marR="0" indent="2743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7pPr>
      <a:lvl8pPr marL="0" marR="0" indent="3200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8pPr>
      <a:lvl9pPr marL="0" marR="0" indent="3657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9pPr>
    </p:titleStyle>
    <p:bodyStyle>
      <a:lvl1pPr marL="5461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1pPr>
      <a:lvl2pPr marL="10922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2pPr>
      <a:lvl3pPr marL="16383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3pPr>
      <a:lvl4pPr marL="21844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4pPr>
      <a:lvl5pPr marL="27305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5pPr>
      <a:lvl6pPr marL="32766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6pPr>
      <a:lvl7pPr marL="38227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7pPr>
      <a:lvl8pPr marL="43688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8pPr>
      <a:lvl9pPr marL="49149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Lesson 04 Builder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>
            <a:normAutofit/>
          </a:bodyPr>
          <a:lstStyle>
            <a:lvl1pPr defTabSz="457200">
              <a:lnSpc>
                <a:spcPct val="100000"/>
              </a:lnSpc>
              <a:defRPr sz="14933" spc="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rPr sz="1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Lesson </a:t>
            </a:r>
            <a:r>
              <a:rPr lang="en-US" altLang="zh-CN" sz="1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13</a:t>
            </a:r>
            <a:r>
              <a:rPr lang="zh-CN" altLang="en-US" sz="1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" altLang="zh-CN" sz="1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State</a:t>
            </a:r>
            <a:endParaRPr sz="1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BBB8BB6F-5F8D-8EB7-8EA4-6F292CB76C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922" y="1057275"/>
            <a:ext cx="13601700" cy="1160145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07D74F94-818C-D110-897A-6F4B5B686D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124" y="449580"/>
            <a:ext cx="11170920" cy="1281684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CE77B2C6-5694-010A-EF4E-8486672E82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26356" y="1866900"/>
            <a:ext cx="10637520" cy="99822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CD27CCAF-0DB6-624B-8B86-AD00D1EB8A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3040" y="1251676"/>
            <a:ext cx="10728960" cy="9128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586993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D431A474-7FD4-33DD-2E56-E866860F88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9680" y="918754"/>
            <a:ext cx="10942320" cy="1024128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1426BA0-4936-F4F5-D271-76BE7E5C30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13920" y="1902278"/>
            <a:ext cx="108204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844092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4A88E634-F42A-02F4-C175-807D71F804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1825" y="1126490"/>
            <a:ext cx="10591800" cy="4099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321057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1830A948-F93B-45A4-4020-EE93B04186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909" y="1059179"/>
            <a:ext cx="14203680" cy="996696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3D4512CF-9CC8-13CE-A64D-1F17810F19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880" y="892627"/>
            <a:ext cx="12374880" cy="10241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621667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7D6A56B0-EDA6-E57C-418F-B48443CF41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283" y="787037"/>
            <a:ext cx="12161520" cy="905256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886885B3-AC20-7F50-A89A-9826ED863B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787" y="886460"/>
            <a:ext cx="11109960" cy="862584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37BB1F0E-C59D-A0ED-3D52-65F2BD3052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227" y="9512300"/>
            <a:ext cx="10927080" cy="376428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1C26934E-8DD4-77E8-16BF-837CF47518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82255" y="886460"/>
            <a:ext cx="10728960" cy="454152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EC2A6127-7022-BB27-6468-162737889F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155" y="1036320"/>
            <a:ext cx="11932920" cy="5821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605774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Avenir Next Regular"/>
            <a:ea typeface="Avenir Next Regular"/>
            <a:cs typeface="Avenir Next Regular"/>
            <a:sym typeface="Avenir N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Avenir Next Regular"/>
            <a:ea typeface="Avenir Next Regular"/>
            <a:cs typeface="Avenir Next Regular"/>
            <a:sym typeface="Avenir N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587</TotalTime>
  <Words>3</Words>
  <Application>Microsoft Macintosh PowerPoint</Application>
  <PresentationFormat>自定义</PresentationFormat>
  <Paragraphs>1</Paragraphs>
  <Slides>11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1" baseType="lpstr">
      <vt:lpstr>Avenir Next Demi Bold</vt:lpstr>
      <vt:lpstr>Avenir Next Medium</vt:lpstr>
      <vt:lpstr>Avenir Next Regular</vt:lpstr>
      <vt:lpstr>Canela Bold</vt:lpstr>
      <vt:lpstr>Canela Deck Regular</vt:lpstr>
      <vt:lpstr>Canela Regular</vt:lpstr>
      <vt:lpstr>Canela Text Regular</vt:lpstr>
      <vt:lpstr>Helvetica Neue</vt:lpstr>
      <vt:lpstr>Helvetica Neue Medium</vt:lpstr>
      <vt:lpstr>23_ClassicWhite</vt:lpstr>
      <vt:lpstr>Lesson 13 State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04 Builder</dc:title>
  <cp:lastModifiedBy>Alukardo Lin</cp:lastModifiedBy>
  <cp:revision>11</cp:revision>
  <dcterms:modified xsi:type="dcterms:W3CDTF">2024-05-20T01:03:00Z</dcterms:modified>
</cp:coreProperties>
</file>