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72" r:id="rId5"/>
    <p:sldId id="269" r:id="rId6"/>
    <p:sldId id="270" r:id="rId7"/>
    <p:sldId id="260" r:id="rId8"/>
    <p:sldId id="267" r:id="rId9"/>
    <p:sldId id="266" r:id="rId10"/>
    <p:sldId id="262" r:id="rId11"/>
    <p:sldId id="263" r:id="rId12"/>
    <p:sldId id="268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94"/>
  </p:normalViewPr>
  <p:slideViewPr>
    <p:cSldViewPr snapToGrid="0">
      <p:cViewPr varScale="1">
        <p:scale>
          <a:sx n="49" d="100"/>
          <a:sy n="49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581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615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Lesson </a:t>
            </a:r>
            <a:r>
              <a:rPr lang="en-US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Chain of Responsibility</a:t>
            </a:r>
            <a:endParaRPr sz="1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4903833-3A51-FE64-F952-D98BAC407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" y="1266825"/>
            <a:ext cx="12725400" cy="111823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3235748-7FCC-B679-A40C-E1E110538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45" y="550638"/>
            <a:ext cx="11457940" cy="102857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0C14F15-B86D-30E1-0452-AFC9FADF3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485" y="2117452"/>
            <a:ext cx="11342370" cy="54648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32CA7B0-8EF2-58B3-5E60-9064B0A43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28" y="781050"/>
            <a:ext cx="11177270" cy="1053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869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E792573-817B-A18A-C9D4-1F4312E2F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666" y="675005"/>
            <a:ext cx="11457940" cy="1173861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AB84E1A-8484-C4A1-939B-65D7492BB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606" y="675005"/>
            <a:ext cx="11127740" cy="1236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4409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E164F07-B18D-E590-24A3-EB823B71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" y="1091474"/>
            <a:ext cx="11474450" cy="101701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983BF37-BB50-D21C-1D86-C28D69680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1707" y="3336834"/>
            <a:ext cx="1111123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210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65E4544-D12F-9646-D3F8-FD3A40F3B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27" y="1134835"/>
            <a:ext cx="16897350" cy="101155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DD7893E-BBEE-DC4C-19DC-0206F1E51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360" y="656590"/>
            <a:ext cx="10962640" cy="1305941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341770C-F3DA-6AF8-54AC-159472FC4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7134" y="1717040"/>
            <a:ext cx="11210290" cy="1134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2113234-55CB-F0D1-BCC4-B874301C4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91" y="1352550"/>
            <a:ext cx="13068300" cy="110109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75E325A-DAB4-975A-9492-76F83C6A9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13" y="566873"/>
            <a:ext cx="11441430" cy="106489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2D6BF4B-8FED-F104-BC27-1B57F3ADD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277" y="2087154"/>
            <a:ext cx="11078210" cy="56794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2865076-E2F4-FE1E-74DD-8B8927B55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88" y="1167492"/>
            <a:ext cx="13030200" cy="53149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56BD111-F30E-8B2A-83E5-97E088FC2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" y="766354"/>
            <a:ext cx="11738610" cy="91135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78AC1D8-0B44-2BB4-44A2-A7C7EF3C8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215968"/>
            <a:ext cx="11127740" cy="432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57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5</Words>
  <Application>Microsoft Macintosh PowerPoint</Application>
  <PresentationFormat>自定义</PresentationFormat>
  <Paragraphs>1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12 Chain of Responsibility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9</cp:revision>
  <dcterms:modified xsi:type="dcterms:W3CDTF">2024-05-13T02:20:20Z</dcterms:modified>
</cp:coreProperties>
</file>