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69" r:id="rId5"/>
    <p:sldId id="270" r:id="rId6"/>
    <p:sldId id="260" r:id="rId7"/>
    <p:sldId id="267" r:id="rId8"/>
    <p:sldId id="266" r:id="rId9"/>
    <p:sldId id="262" r:id="rId10"/>
    <p:sldId id="263" r:id="rId11"/>
    <p:sldId id="268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60"/>
    <p:restoredTop sz="94694"/>
  </p:normalViewPr>
  <p:slideViewPr>
    <p:cSldViewPr snapToGrid="0">
      <p:cViewPr varScale="1">
        <p:scale>
          <a:sx n="49" d="100"/>
          <a:sy n="49" d="100"/>
        </p:scale>
        <p:origin x="216" y="6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5615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/>
            </a:lvl1pPr>
          </a:lstStyle>
          <a:p>
            <a:r>
              <a:t>演示文稿标题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落时的海滩和大海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演示文稿标题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作者和日期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2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幻灯片标题</a:t>
            </a:r>
          </a:p>
        </p:txBody>
      </p:sp>
      <p:sp>
        <p:nvSpPr>
          <p:cNvPr id="33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幻灯片副标题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4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4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1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幻灯片副标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章节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章节标题</a:t>
            </a:r>
          </a:p>
        </p:txBody>
      </p:sp>
      <p:sp>
        <p:nvSpPr>
          <p:cNvPr id="7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0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议程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89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议程主题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0" name="议程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议程副标题</a:t>
            </a:r>
          </a:p>
        </p:txBody>
      </p:sp>
      <p:sp>
        <p:nvSpPr>
          <p:cNvPr id="9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说明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事实信息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事实信息</a:t>
            </a:r>
          </a:p>
        </p:txBody>
      </p:sp>
      <p:sp>
        <p:nvSpPr>
          <p:cNvPr id="107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属性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属性</a:t>
            </a:r>
          </a:p>
        </p:txBody>
      </p:sp>
      <p:sp>
        <p:nvSpPr>
          <p:cNvPr id="11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“著名引文”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日落时天空映衬下的大海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日落时天空映衬下的大海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日落时的海滩和大海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日落时的海滩和大海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Lesson 04 Builder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457200">
              <a:lnSpc>
                <a:spcPct val="100000"/>
              </a:lnSpc>
              <a:defRPr sz="14933" spc="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rPr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Lesson </a:t>
            </a:r>
            <a:r>
              <a:rPr lang="en-US" altLang="zh-CN"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11</a:t>
            </a:r>
            <a:r>
              <a:rPr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" altLang="zh-CN" sz="1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Proxy</a:t>
            </a:r>
            <a:endParaRPr sz="1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A4BB099-675C-B4C5-B4B1-196409CE5C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50" y="838200"/>
            <a:ext cx="13125450" cy="120396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5EA7BD3-69CE-E088-A67B-3B99C06F0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58" y="1228725"/>
            <a:ext cx="13906500" cy="112585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6E5DBFA-079F-8CE3-C825-917CC219C3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1801" y="885915"/>
            <a:ext cx="12934950" cy="1141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84409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7D4C9CC-6A28-9C9E-36F2-41D46D6992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924" y="781231"/>
            <a:ext cx="13125450" cy="1070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32105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78A4210-E329-D2AC-8D6F-4E1642E7F6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124" y="1004933"/>
            <a:ext cx="16021050" cy="101917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3D5F8AEF-5821-946B-7A48-377B899C9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87" y="933450"/>
            <a:ext cx="13506450" cy="118491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38A1DF7-BFEE-001C-700B-41EDA42DD6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8600" y="3790950"/>
            <a:ext cx="12725400" cy="306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62166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245E8F5-BBA3-5C62-733B-C7407BC820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0704" y="1417955"/>
            <a:ext cx="11276330" cy="998855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332471C-E4C3-4438-F0F3-8D554BC116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7034" y="2309495"/>
            <a:ext cx="11078210" cy="90970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9E3728A-A48C-B128-80B8-FAEFDC829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242" y="1135378"/>
            <a:ext cx="12992100" cy="94869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04C7430-29F1-7344-032A-5016B1C664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5525" y="1143906"/>
            <a:ext cx="12725400" cy="695325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5C3E1469-4ED3-C369-2B93-B1603296D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594" y="1277257"/>
            <a:ext cx="1325880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60577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561</TotalTime>
  <Words>3</Words>
  <Application>Microsoft Macintosh PowerPoint</Application>
  <PresentationFormat>自定义</PresentationFormat>
  <Paragraphs>1</Paragraphs>
  <Slides>11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Avenir Next Demi Bold</vt:lpstr>
      <vt:lpstr>Avenir Next Medium</vt:lpstr>
      <vt:lpstr>Avenir Next Regular</vt:lpstr>
      <vt:lpstr>Canela Bold</vt:lpstr>
      <vt:lpstr>Canela Deck Regular</vt:lpstr>
      <vt:lpstr>Canela Regular</vt:lpstr>
      <vt:lpstr>Canela Text Regular</vt:lpstr>
      <vt:lpstr>Helvetica Neue</vt:lpstr>
      <vt:lpstr>Helvetica Neue Medium</vt:lpstr>
      <vt:lpstr>23_ClassicWhite</vt:lpstr>
      <vt:lpstr>Lesson 11 Proxy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04 Builder</dc:title>
  <cp:lastModifiedBy>Alukardo Lin</cp:lastModifiedBy>
  <cp:revision>8</cp:revision>
  <dcterms:modified xsi:type="dcterms:W3CDTF">2024-05-06T05:53:23Z</dcterms:modified>
</cp:coreProperties>
</file>