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9" r:id="rId5"/>
    <p:sldId id="270" r:id="rId6"/>
    <p:sldId id="259" r:id="rId7"/>
    <p:sldId id="260" r:id="rId8"/>
    <p:sldId id="267" r:id="rId9"/>
    <p:sldId id="266" r:id="rId10"/>
    <p:sldId id="262" r:id="rId11"/>
    <p:sldId id="263" r:id="rId12"/>
    <p:sldId id="268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694"/>
  </p:normalViewPr>
  <p:slideViewPr>
    <p:cSldViewPr snapToGrid="0">
      <p:cViewPr varScale="1">
        <p:scale>
          <a:sx n="49" d="100"/>
          <a:sy n="49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615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落时的海滩和大海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0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日落时天空映衬下的大海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日落时天空映衬下的大海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日落时的海滩和大海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日落时的海滩和大海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sson 04 Builder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57200">
              <a:lnSpc>
                <a:spcPct val="100000"/>
              </a:lnSpc>
              <a:defRPr sz="14933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Lesson </a:t>
            </a:r>
            <a:r>
              <a:rPr lang="en-US" altLang="zh-CN"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</a:t>
            </a:r>
            <a:r>
              <a:rPr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" altLang="zh-CN"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Adapter</a:t>
            </a:r>
            <a:endParaRPr sz="1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B4E9661-7DD7-D464-B3B4-D80B602D1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68" y="712106"/>
            <a:ext cx="13677900" cy="109918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C45C229-3073-E08B-1EFC-4ED1AFB50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73" y="495300"/>
            <a:ext cx="14306550" cy="127254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8C57E39-11CD-CC49-A445-CCB1CAC79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4" y="581660"/>
            <a:ext cx="13506450" cy="895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84409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290319D-0340-2CDF-A8CD-9F37B7E73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255" y="736418"/>
            <a:ext cx="13658850" cy="117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2105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C1E2841-DBD9-D520-492B-3E34BC5AD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" y="677636"/>
            <a:ext cx="13373100" cy="114871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FED4605-ECED-781E-D456-177279453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23" y="899160"/>
            <a:ext cx="15712440" cy="128168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F759409-E0A4-689D-17EA-57FA771E7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93" y="457200"/>
            <a:ext cx="13811250" cy="132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2166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077C9A-4E3C-1BF5-4FCD-72B420B96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36" y="788670"/>
            <a:ext cx="13373100" cy="99441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9B515C-BDCD-46C5-6576-B4333E366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04" y="748665"/>
            <a:ext cx="14497050" cy="114871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CBCE790-B39B-265C-827E-FEFD14177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47" y="1089842"/>
            <a:ext cx="14001750" cy="53911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8F87D5F-2CAF-14D4-1CF5-EEF7580FC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843" y="1045935"/>
            <a:ext cx="14116050" cy="1038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0577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3</Words>
  <Application>Microsoft Macintosh PowerPoint</Application>
  <PresentationFormat>自定义</PresentationFormat>
  <Paragraphs>1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Avenir Next Demi Bold</vt:lpstr>
      <vt:lpstr>Avenir Next Medium</vt:lpstr>
      <vt:lpstr>Avenir Next Regular</vt:lpstr>
      <vt:lpstr>Canela Bold</vt:lpstr>
      <vt:lpstr>Canela Deck Regular</vt:lpstr>
      <vt:lpstr>Canela Regular</vt:lpstr>
      <vt:lpstr>Canela Text Regular</vt:lpstr>
      <vt:lpstr>Helvetica Neue</vt:lpstr>
      <vt:lpstr>Helvetica Neue Medium</vt:lpstr>
      <vt:lpstr>23_ClassicWhite</vt:lpstr>
      <vt:lpstr>Lesson 10 Adapter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04 Builder</dc:title>
  <cp:lastModifiedBy>Alukardo Lin</cp:lastModifiedBy>
  <cp:revision>7</cp:revision>
  <dcterms:modified xsi:type="dcterms:W3CDTF">2024-04-29T03:44:13Z</dcterms:modified>
</cp:coreProperties>
</file>