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6" r:id="rId9"/>
    <p:sldId id="264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52" d="100"/>
          <a:sy n="52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Lesson 0</a:t>
            </a:r>
            <a:r>
              <a:rPr lang="en-US" altLang="zh-CN" dirty="0"/>
              <a:t>9</a:t>
            </a:r>
            <a:r>
              <a:rPr dirty="0"/>
              <a:t> </a:t>
            </a:r>
            <a:r>
              <a:rPr lang="en" dirty="0"/>
              <a:t>Flyweight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0B6E3D3-7177-BD3D-5F0C-011E42547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58" y="609944"/>
            <a:ext cx="13582650" cy="11849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2D7BCC3-0406-6121-0564-40E4F50FE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10" y="824471"/>
            <a:ext cx="11590020" cy="124155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1BA87C-8696-2CFA-5C8F-66338C38B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571" y="1081011"/>
            <a:ext cx="9597390" cy="119024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4BE5C5-F8DF-F0CC-CCC2-8E1792422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26" y="831850"/>
            <a:ext cx="11672570" cy="120523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7BC882-4F22-E585-7C41-BEA546145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832" y="389890"/>
            <a:ext cx="10058400" cy="129362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9B04E16-D1B6-E43D-CEF9-830FF3D01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16" y="1204268"/>
            <a:ext cx="15773400" cy="994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266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5F60570-A886-0C1B-DCB7-4BB052E48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67" y="592455"/>
            <a:ext cx="16130270" cy="125310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7E02DBB-30D4-C87A-C666-F58DC326E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15" y="914400"/>
            <a:ext cx="11474450" cy="11887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FEDB558-CEAC-224C-9E7E-7490F137C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019" y="742950"/>
            <a:ext cx="15201900" cy="61150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050EC39-E947-D096-B1C2-0792375BD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45" y="741406"/>
            <a:ext cx="12432030" cy="114084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</Words>
  <Application>Microsoft Macintosh PowerPoint</Application>
  <PresentationFormat>自定义</PresentationFormat>
  <Paragraphs>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09 Flyweight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3</cp:revision>
  <dcterms:modified xsi:type="dcterms:W3CDTF">2024-04-22T01:09:56Z</dcterms:modified>
</cp:coreProperties>
</file>