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7" r:id="rId7"/>
    <p:sldId id="266" r:id="rId8"/>
    <p:sldId id="262" r:id="rId9"/>
    <p:sldId id="263" r:id="rId10"/>
    <p:sldId id="268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94"/>
  </p:normalViewPr>
  <p:slideViewPr>
    <p:cSldViewPr snapToGrid="0">
      <p:cViewPr varScale="1">
        <p:scale>
          <a:sx n="49" d="100"/>
          <a:sy n="49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615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Lesson 0</a:t>
            </a:r>
            <a:r>
              <a:rPr lang="en-US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Composite</a:t>
            </a:r>
            <a:endParaRPr sz="1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83B1E94-AC7D-0571-52C9-E36842043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281" y="1066800"/>
            <a:ext cx="13392150" cy="115824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2EE5AFF-D908-5FAD-A4B7-1120F1E53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302" y="956672"/>
            <a:ext cx="8750300" cy="116459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584B1C4-0C7A-438C-2851-F2C053C90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926" y="956672"/>
            <a:ext cx="8585200" cy="10337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5F7E91B-911F-6A9C-810C-9921887DE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473" y="1010558"/>
            <a:ext cx="13354050" cy="10096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13717B-9FED-25BB-989C-842A79C88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06" y="1200150"/>
            <a:ext cx="17468850" cy="113157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622A190-9224-0C22-7F4E-AF73005FA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81" y="1206500"/>
            <a:ext cx="9385300" cy="1130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216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72673FE-3B7B-72E6-7CC2-71C24D89F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73" y="1204865"/>
            <a:ext cx="13792200" cy="78676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7191271-A517-3DE3-37AE-1872867D2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54" y="772885"/>
            <a:ext cx="14287500" cy="112014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AC0E303-D741-C153-486D-8C5C3DA50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70" y="1276893"/>
            <a:ext cx="13696950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67FDFFB-AA8D-797F-84F5-B032B7E3E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73" y="1045029"/>
            <a:ext cx="9461500" cy="1017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57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</Words>
  <Application>Microsoft Macintosh PowerPoint</Application>
  <PresentationFormat>自定义</PresentationFormat>
  <Paragraphs>1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08 Composite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6</cp:revision>
  <dcterms:modified xsi:type="dcterms:W3CDTF">2024-04-15T01:28:01Z</dcterms:modified>
</cp:coreProperties>
</file>