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2" r:id="rId9"/>
    <p:sldId id="263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3"/>
    <p:restoredTop sz="94694"/>
  </p:normalViewPr>
  <p:slideViewPr>
    <p:cSldViewPr snapToGrid="0">
      <p:cViewPr varScale="1">
        <p:scale>
          <a:sx n="52" d="100"/>
          <a:sy n="52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Lesson 0</a:t>
            </a:r>
            <a:r>
              <a:rPr lang="en-US" altLang="zh-CN" dirty="0"/>
              <a:t>7</a:t>
            </a:r>
            <a:r>
              <a:rPr dirty="0"/>
              <a:t> </a:t>
            </a:r>
            <a:r>
              <a:rPr lang="en" altLang="zh-CN" dirty="0"/>
              <a:t>Facade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ECB7A57-D35C-8093-B297-E6A9E89B0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395" y="908788"/>
            <a:ext cx="12173688" cy="102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06C4B45-6E7A-7FF0-4CA2-82BEA8708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075" y="903620"/>
            <a:ext cx="11669380" cy="103210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CFF06E1-A07B-1A6A-4B8A-F2588885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832" y="743393"/>
            <a:ext cx="13212130" cy="878337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734A71A-79FA-10B3-64E8-B812981CC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814" y="711346"/>
            <a:ext cx="15623953" cy="98940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9EA4BE9-D675-023B-017D-ADF387B9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883" y="937439"/>
            <a:ext cx="11694633" cy="1024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C08CC86-57D4-7E55-05FF-ED8366DA4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591" y="802038"/>
            <a:ext cx="14344650" cy="10972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386ADF-6122-78C3-1ECD-BDD23BFBB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255" y="822237"/>
            <a:ext cx="13277850" cy="81724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9902BF-1CD5-7B79-E5C3-1CDC245A00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64" y="263225"/>
            <a:ext cx="12548503" cy="13189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</Words>
  <Application>Microsoft Macintosh PowerPoint</Application>
  <PresentationFormat>自定义</PresentationFormat>
  <Paragraphs>1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07 Facade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5</cp:revision>
  <dcterms:modified xsi:type="dcterms:W3CDTF">2024-04-07T13:01:30Z</dcterms:modified>
</cp:coreProperties>
</file>