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7" r:id="rId7"/>
    <p:sldId id="266" r:id="rId8"/>
    <p:sldId id="262" r:id="rId9"/>
    <p:sldId id="263" r:id="rId10"/>
    <p:sldId id="264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dirty="0"/>
              <a:t>Lesson 0</a:t>
            </a:r>
            <a:r>
              <a:rPr lang="en-US" altLang="zh-CN" dirty="0"/>
              <a:t>6</a:t>
            </a:r>
            <a:r>
              <a:rPr dirty="0"/>
              <a:t> </a:t>
            </a:r>
            <a:r>
              <a:rPr lang="en" dirty="0"/>
              <a:t>Singleton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E5D2AB5-06EF-DA29-4CDD-D5F40FDBF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50" y="826534"/>
            <a:ext cx="12648166" cy="111811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54C83531-F5D1-4D67-6D28-407818E42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08" y="735123"/>
            <a:ext cx="10584121" cy="1198496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E276CA77-3AFB-B194-7A81-9DE9278EE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590" y="2718391"/>
            <a:ext cx="10344349" cy="540488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95C0E8B-250D-28ED-4F84-E87FA55E9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25" y="804235"/>
            <a:ext cx="12920370" cy="936049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9113473-E4A6-D769-7AF5-AF5B329269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99" y="965200"/>
            <a:ext cx="15801711" cy="1155995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2444F3F-FE84-2951-7E4F-2A09804A6A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23" y="0"/>
            <a:ext cx="10478616" cy="1331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4C52D9E-51FF-F5ED-90CE-D7759FF34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703" y="1066505"/>
            <a:ext cx="13958495" cy="93321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BEC1444-8A13-EA64-5294-9B1B80DEE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49" y="897565"/>
            <a:ext cx="14429054" cy="756595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B180816-4B4C-F785-31C2-E7736ED5E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3" y="1082306"/>
            <a:ext cx="14812662" cy="1036054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9323A5D-A46A-18F4-04B9-8D0A8893B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434" y="1146396"/>
            <a:ext cx="16130438" cy="833784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</Words>
  <Application>Microsoft Macintosh PowerPoint</Application>
  <PresentationFormat>自定义</PresentationFormat>
  <Paragraphs>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06 Singleton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3</cp:revision>
  <dcterms:modified xsi:type="dcterms:W3CDTF">2024-04-01T02:40:25Z</dcterms:modified>
</cp:coreProperties>
</file>