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6" r:id="rId9"/>
    <p:sldId id="262" r:id="rId10"/>
    <p:sldId id="263" r:id="rId11"/>
    <p:sldId id="264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refactoringguru.cn/design-patterns/prototype/java/example" TargetMode="Externa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Lesson 0</a:t>
            </a:r>
            <a:r>
              <a:rPr lang="en-US" altLang="zh-CN" dirty="0"/>
              <a:t>5</a:t>
            </a:r>
            <a:r>
              <a:rPr dirty="0"/>
              <a:t> </a:t>
            </a:r>
            <a:r>
              <a:rPr lang="en" dirty="0"/>
              <a:t>Prototype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2C3F63F-6CD6-E880-9964-33D643069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10" y="1133695"/>
            <a:ext cx="10198050" cy="888217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041D99-4652-17D0-7C92-22B771F1E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516" y="824471"/>
            <a:ext cx="8176692" cy="107610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9BB7A36-1BBE-39B7-C010-294BB0730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582" y="824471"/>
            <a:ext cx="8096545" cy="1232914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8B422D6-FEC6-DE95-3114-56734C5FF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56" y="1075955"/>
            <a:ext cx="9912587" cy="1100263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7E8E3F-A17A-3E5F-6F21-7199BDDDB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89" y="1431304"/>
            <a:ext cx="13863822" cy="108533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B59CBD-0245-E745-5D00-DE43C1A57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976" y="1874676"/>
            <a:ext cx="15423708" cy="1071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hlinkClick r:id="rId2"/>
            <a:extLst>
              <a:ext uri="{FF2B5EF4-FFF2-40B4-BE49-F238E27FC236}">
                <a16:creationId xmlns:a16="http://schemas.microsoft.com/office/drawing/2014/main" id="{A748CD19-E8D6-D03C-F734-5FFAA92DD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1" y="695693"/>
            <a:ext cx="13180250" cy="1223349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2A95F98-7DC5-3669-88EB-DBA3ACBA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423" y="657150"/>
            <a:ext cx="14193216" cy="103581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30745C-8884-5758-E19E-F8E442203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23" y="865044"/>
            <a:ext cx="15083216" cy="113411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9F823D2-2926-A3EB-E5EF-F783F2DF3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87" y="764657"/>
            <a:ext cx="19125328" cy="90810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1AAB52-E5EC-8740-A32C-EA77DC857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64" y="760670"/>
            <a:ext cx="16267962" cy="108128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Macintosh PowerPoint</Application>
  <PresentationFormat>自定义</PresentationFormat>
  <Paragraphs>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05 Prototype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2</cp:revision>
  <dcterms:modified xsi:type="dcterms:W3CDTF">2024-03-24T12:51:16Z</dcterms:modified>
</cp:coreProperties>
</file>