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60" d="100"/>
          <a:sy n="60" d="100"/>
        </p:scale>
        <p:origin x="8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1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演示文稿标题</a:t>
            </a:r>
          </a:p>
        </p:txBody>
      </p:sp>
      <p:sp>
        <p:nvSpPr>
          <p:cNvPr id="1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日落时的海滩和大海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演示文稿标题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作者和日期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2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（备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r>
              <a:t>幻灯片标题</a:t>
            </a:r>
          </a:p>
        </p:txBody>
      </p:sp>
      <p:sp>
        <p:nvSpPr>
          <p:cNvPr id="33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幻灯片副标题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43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4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61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幻灯片副标题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63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章节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章节标题</a:t>
            </a:r>
          </a:p>
        </p:txBody>
      </p:sp>
      <p:sp>
        <p:nvSpPr>
          <p:cNvPr id="7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80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8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议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议程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议程标题</a:t>
            </a:r>
          </a:p>
        </p:txBody>
      </p:sp>
      <p:sp>
        <p:nvSpPr>
          <p:cNvPr id="89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议程主题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议程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议程副标题</a:t>
            </a:r>
          </a:p>
        </p:txBody>
      </p:sp>
      <p:sp>
        <p:nvSpPr>
          <p:cNvPr id="9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说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说明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显著事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事实信息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事实信息</a:t>
            </a:r>
          </a:p>
        </p:txBody>
      </p:sp>
      <p:sp>
        <p:nvSpPr>
          <p:cNvPr id="107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属性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属性</a:t>
            </a:r>
          </a:p>
        </p:txBody>
      </p:sp>
      <p:sp>
        <p:nvSpPr>
          <p:cNvPr id="116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“著名引文”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日落时天空映衬下的大海 2"/>
          <p:cNvSpPr>
            <a:spLocks noGrp="1"/>
          </p:cNvSpPr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日落时天空映衬下的大海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日落时的海滩和大海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日落时的海滩和大海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幻灯片标题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refactoringguru.cn/design-patterns/builder/java/exampl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Lesson 04 Builder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defRPr sz="14933" spc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Lesson 04 Builder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截屏2024-03-18 上午8.53.52.png" descr="截屏2024-03-18 上午8.53.5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917" y="1442504"/>
            <a:ext cx="11430001" cy="97466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截屏2024-03-18 上午8.55.37.png" descr="截屏2024-03-18 上午8.55.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390" y="1286430"/>
            <a:ext cx="11408889" cy="10269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截屏2024-03-18 上午8.56.16.png" descr="截屏2024-03-18 上午8.56.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7658" y="1485518"/>
            <a:ext cx="9375833" cy="116345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截屏2024-03-18 上午8.57.12.png" descr="截屏2024-03-18 上午8.57.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07" y="1029625"/>
            <a:ext cx="10839467" cy="106636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截屏2024-03-18 上午8.57.46.png" descr="截屏2024-03-18 上午8.57.4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8490" y="1710863"/>
            <a:ext cx="10667402" cy="112272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截屏2024-03-18 上午8.58.39.png" descr="截屏2024-03-18 上午8.58.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666" y="1326743"/>
            <a:ext cx="10636233" cy="106362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截屏2024-03-18 上午8.59.12.png" descr="截屏2024-03-18 上午8.59.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221" y="681158"/>
            <a:ext cx="18521558" cy="123536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截屏2024-03-18 上午9.04.37.png" descr="截屏2024-03-18 上午9.04.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172" y="730169"/>
            <a:ext cx="10520833" cy="126434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截屏2024-03-18 上午9.05.10.png" descr="截屏2024-03-18 上午9.05.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8961" y="1932268"/>
            <a:ext cx="10365856" cy="7886727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https://refactoringguru.cn/design-patterns/builder/java/example"/>
          <p:cNvSpPr txBox="1"/>
          <p:nvPr/>
        </p:nvSpPr>
        <p:spPr>
          <a:xfrm>
            <a:off x="11854204" y="10345951"/>
            <a:ext cx="743793" cy="434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>
                <a:hlinkClick r:id="rId4"/>
              </a:defRPr>
            </a:lvl1pPr>
          </a:lstStyle>
          <a:p>
            <a:pPr>
              <a:defRPr u="none"/>
            </a:pPr>
            <a:r>
              <a:rPr lang="zh-CN" altLang="en-US" u="sng" dirty="0">
                <a:hlinkClick r:id="rId4"/>
              </a:rPr>
              <a:t>示例</a:t>
            </a:r>
            <a:endParaRPr u="sng" dirty="0">
              <a:hlinkClick r:id="rId4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截屏2024-03-18 上午9.06.35.png" descr="截屏2024-03-18 上午9.06.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549" y="919941"/>
            <a:ext cx="10787741" cy="118761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截屏2024-03-18 上午9.06.58.png" descr="截屏2024-03-18 上午9.06.5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6514" y="1839550"/>
            <a:ext cx="10098639" cy="34899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截屏2024-03-18 上午9.07.27.png" descr="截屏2024-03-18 上午9.07.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766" y="1162574"/>
            <a:ext cx="11935785" cy="113908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截屏2024-03-18 上午9.07.57.png" descr="截屏2024-03-18 上午9.07.5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303" y="1181179"/>
            <a:ext cx="17600417" cy="76937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截屏2024-03-18 上午9.08.43.png" descr="截屏2024-03-18 上午9.08.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710" y="1189178"/>
            <a:ext cx="17035000" cy="102062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Macintosh PowerPoint</Application>
  <PresentationFormat>自定义</PresentationFormat>
  <Paragraphs>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Avenir Next Demi Bold</vt:lpstr>
      <vt:lpstr>Avenir Next Medium</vt:lpstr>
      <vt:lpstr>Avenir Next Regular</vt:lpstr>
      <vt:lpstr>Canela Bold</vt:lpstr>
      <vt:lpstr>Canela Deck Regular</vt:lpstr>
      <vt:lpstr>Canela Regular</vt:lpstr>
      <vt:lpstr>Canela Text Regular</vt:lpstr>
      <vt:lpstr>Helvetica Neue</vt:lpstr>
      <vt:lpstr>Helvetica Neue Medium</vt:lpstr>
      <vt:lpstr>23_ClassicWhite</vt:lpstr>
      <vt:lpstr>Lesson 04 Builder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04 Builder</dc:title>
  <cp:lastModifiedBy>Alukardo Lin</cp:lastModifiedBy>
  <cp:revision>1</cp:revision>
  <dcterms:modified xsi:type="dcterms:W3CDTF">2024-03-18T01:15:34Z</dcterms:modified>
</cp:coreProperties>
</file>