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从草地沙丘上欣赏海滩和大海的视图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标题文本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在海滩上低飞的苍鹭，前景是低矮的栅栏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标题文本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通往大海的两座山丘之间的沙路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通往大海的两座山丘之间的沙路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在海滩上低飞的苍鹭，前景是低矮的栅栏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从草地沙丘上欣赏海滩和大海的视图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苏子柔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–苏子柔</a:t>
            </a:r>
          </a:p>
        </p:txBody>
      </p:sp>
      <p:sp>
        <p:nvSpPr>
          <p:cNvPr id="94" name="“在此键入引文。”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“在此键入引文。”</a:t>
            </a: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从草地沙丘上欣赏海滩和大海的视图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refactoringguru.cn/design-patterns/abstract-factory/java/example" TargetMode="Externa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Lesson 03 Abstract Factory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Lesson 03 Abstract Factory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意图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意图</a:t>
            </a:r>
          </a:p>
        </p:txBody>
      </p:sp>
      <p:sp>
        <p:nvSpPr>
          <p:cNvPr id="122" name="抽象工厂模式是一种创建型设计模式， 它能创建一系列相关的对象， 而无需指定其具体类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 algn="just" defTabSz="457200">
              <a:spcBef>
                <a:spcPts val="2400"/>
              </a:spcBef>
              <a:buSzTx/>
              <a:buNone/>
              <a:defRPr sz="36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pPr>
            <a:r>
              <a:rPr b="1"/>
              <a:t>抽象工厂模式</a:t>
            </a:r>
            <a:r>
              <a:t>是一种创建型设计模式， 它能创建一系列相关的对象， 而无需指定其具体类。</a:t>
            </a:r>
          </a:p>
        </p:txBody>
      </p:sp>
      <p:pic>
        <p:nvPicPr>
          <p:cNvPr id="123" name="截屏2024-03-06 下午3.05.40.png" descr="截屏2024-03-06 下午3.05.4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43006" y="3948940"/>
            <a:ext cx="11297988" cy="7697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问题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问题</a:t>
            </a:r>
          </a:p>
        </p:txBody>
      </p:sp>
      <p:grpSp>
        <p:nvGrpSpPr>
          <p:cNvPr id="128" name="成组"/>
          <p:cNvGrpSpPr/>
          <p:nvPr/>
        </p:nvGrpSpPr>
        <p:grpSpPr>
          <a:xfrm>
            <a:off x="2983248" y="3660487"/>
            <a:ext cx="18417503" cy="7080826"/>
            <a:chOff x="0" y="0"/>
            <a:chExt cx="18417502" cy="7080824"/>
          </a:xfrm>
        </p:grpSpPr>
        <p:pic>
          <p:nvPicPr>
            <p:cNvPr id="126" name="截屏2024-03-06 下午3.06.36.png" descr="截屏2024-03-06 下午3.06.36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172024"/>
              <a:ext cx="8280400" cy="6908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7" name="截屏2024-03-06 下午3.07.15.png" descr="截屏2024-03-06 下午3.07.15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832302" y="0"/>
              <a:ext cx="8585201" cy="7048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解决方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解决方案</a:t>
            </a:r>
          </a:p>
        </p:txBody>
      </p:sp>
      <p:grpSp>
        <p:nvGrpSpPr>
          <p:cNvPr id="133" name="成组"/>
          <p:cNvGrpSpPr/>
          <p:nvPr/>
        </p:nvGrpSpPr>
        <p:grpSpPr>
          <a:xfrm>
            <a:off x="1700876" y="3141743"/>
            <a:ext cx="18076559" cy="6642101"/>
            <a:chOff x="0" y="0"/>
            <a:chExt cx="18076558" cy="6642100"/>
          </a:xfrm>
        </p:grpSpPr>
        <p:pic>
          <p:nvPicPr>
            <p:cNvPr id="131" name="截屏2024-03-06 下午3.09.36.png" descr="截屏2024-03-06 下午3.09.36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09456"/>
              <a:ext cx="8305800" cy="5842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2" name="截屏2024-03-06 下午3.09.53.png" descr="截屏2024-03-06 下午3.09.53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478658" y="0"/>
              <a:ext cx="8597901" cy="66421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成组"/>
          <p:cNvGrpSpPr/>
          <p:nvPr/>
        </p:nvGrpSpPr>
        <p:grpSpPr>
          <a:xfrm>
            <a:off x="2072611" y="1394646"/>
            <a:ext cx="18511578" cy="11686387"/>
            <a:chOff x="0" y="0"/>
            <a:chExt cx="18511577" cy="11686385"/>
          </a:xfrm>
        </p:grpSpPr>
        <p:grpSp>
          <p:nvGrpSpPr>
            <p:cNvPr id="137" name="成组"/>
            <p:cNvGrpSpPr/>
            <p:nvPr/>
          </p:nvGrpSpPr>
          <p:grpSpPr>
            <a:xfrm>
              <a:off x="0" y="-1"/>
              <a:ext cx="18511578" cy="7984201"/>
              <a:chOff x="0" y="0"/>
              <a:chExt cx="18511577" cy="7984199"/>
            </a:xfrm>
          </p:grpSpPr>
          <p:pic>
            <p:nvPicPr>
              <p:cNvPr id="135" name="截屏2024-03-06 下午3.10.50.png" descr="截屏2024-03-06 下午3.10.50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9533651" cy="71811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6" name="截屏2024-03-06 下午3.11.05.png" descr="截屏2024-03-06 下午3.11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63124" y="73883"/>
                <a:ext cx="9148454" cy="791031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38" name="截屏2024-03-06 下午3.11.51.png" descr="截屏2024-03-06 下午3.11.51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29756" y="7971976"/>
              <a:ext cx="9189725" cy="37144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抽象工厂模式结构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抽象工厂模式结构</a:t>
            </a:r>
          </a:p>
        </p:txBody>
      </p:sp>
      <p:pic>
        <p:nvPicPr>
          <p:cNvPr id="142" name="截屏2024-03-06 下午3.13.04.png" descr="截屏2024-03-06 下午3.13.0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59640" y="2936120"/>
            <a:ext cx="14653174" cy="96217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伪代码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 u="sng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伪代码</a:t>
            </a:r>
          </a:p>
        </p:txBody>
      </p:sp>
      <p:grpSp>
        <p:nvGrpSpPr>
          <p:cNvPr id="147" name="成组"/>
          <p:cNvGrpSpPr/>
          <p:nvPr/>
        </p:nvGrpSpPr>
        <p:grpSpPr>
          <a:xfrm>
            <a:off x="1707945" y="3072141"/>
            <a:ext cx="20115275" cy="8537211"/>
            <a:chOff x="0" y="0"/>
            <a:chExt cx="20115274" cy="8537210"/>
          </a:xfrm>
        </p:grpSpPr>
        <p:pic>
          <p:nvPicPr>
            <p:cNvPr id="145" name="截屏2024-03-06 下午3.13.59.png" descr="截屏2024-03-06 下午3.13.59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7158"/>
              <a:ext cx="9465134" cy="85200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6" name="截屏2024-03-06 下午3.14.16.png" descr="截屏2024-03-06 下午3.14.16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693100" y="0"/>
              <a:ext cx="9422175" cy="66155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适合应用场景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适合应用场景</a:t>
            </a:r>
          </a:p>
        </p:txBody>
      </p:sp>
      <p:pic>
        <p:nvPicPr>
          <p:cNvPr id="150" name="截屏2024-03-06 下午3.15.39.png" descr="截屏2024-03-06 下午3.15.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7228" y="2975887"/>
            <a:ext cx="14786648" cy="84244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实现方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实现方式</a:t>
            </a:r>
          </a:p>
        </p:txBody>
      </p:sp>
      <p:pic>
        <p:nvPicPr>
          <p:cNvPr id="153" name="截屏2024-03-06 下午3.16.18.png" descr="截屏2024-03-06 下午3.16.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6568" y="3045347"/>
            <a:ext cx="13881428" cy="76253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优缺点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优缺点</a:t>
            </a:r>
          </a:p>
        </p:txBody>
      </p:sp>
      <p:pic>
        <p:nvPicPr>
          <p:cNvPr id="156" name="截屏2024-03-06 下午3.16.55.png" descr="截屏2024-03-06 下午3.16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3750" y="3758216"/>
            <a:ext cx="15417039" cy="61995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与其他模式的关系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2400"/>
              </a:spcBef>
              <a:defRPr b="1" sz="6400">
                <a:solidFill>
                  <a:srgbClr val="444444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pPr/>
            <a:r>
              <a:t>与其他模式的关系</a:t>
            </a:r>
          </a:p>
        </p:txBody>
      </p:sp>
      <p:pic>
        <p:nvPicPr>
          <p:cNvPr id="159" name="截屏2024-03-06 下午3.17.48.png" descr="截屏2024-03-06 下午3.17.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1235" y="3026568"/>
            <a:ext cx="14808207" cy="94407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