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CA96D1-4F78-67E5-9C01-5D3E76683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430E845-0020-5325-6632-5CEEE4DA3D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070AD42-A429-1B07-CCF9-51454CA17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09D2-1422-A447-9980-4CDE5908F0DA}" type="datetimeFigureOut">
              <a:rPr kumimoji="1" lang="zh-CN" altLang="en-US" smtClean="0"/>
              <a:t>2026/7/8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AD8F35-03A9-84CD-F97B-98C614FB2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4FA17D-E3C8-85D4-DF8D-CD73F7084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F4A3-2889-F846-88DE-6237D3AD81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11268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BC183D-E0E0-A209-F783-FFD910771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C2E6F8-602E-F3EE-736A-909CCE150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8DB8B1-1E34-B6CE-FA90-0C2FC9E72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09D2-1422-A447-9980-4CDE5908F0DA}" type="datetimeFigureOut">
              <a:rPr kumimoji="1" lang="zh-CN" altLang="en-US" smtClean="0"/>
              <a:t>2026/7/8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7E2BA2-9885-23B7-88CB-883C5A10C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B4AA6D-8F91-9452-8F48-4804BCCCE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F4A3-2889-F846-88DE-6237D3AD81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34975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E92121-129D-7159-0691-439FCFF61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BC43B8-F711-0D9A-08B1-B1C44A36B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91C8FA-D108-9936-BE97-F28D3B94D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09D2-1422-A447-9980-4CDE5908F0DA}" type="datetimeFigureOut">
              <a:rPr kumimoji="1" lang="zh-CN" altLang="en-US" smtClean="0"/>
              <a:t>2026/7/8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D4AF65-9472-0C4E-6AC8-EB0A2F88F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85988F-DA1A-6DEB-DBBF-3E0F82DAF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F4A3-2889-F846-88DE-6237D3AD81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693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9839D8-B7A7-3D34-5617-D3DE42BF6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B7D09B-799F-366F-6C3F-00F349CB37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F21FEB2-0194-2445-8DDB-7A4E9C1EA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46AFE2-93A1-3695-F023-833B40238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09D2-1422-A447-9980-4CDE5908F0DA}" type="datetimeFigureOut">
              <a:rPr kumimoji="1" lang="zh-CN" altLang="en-US" smtClean="0"/>
              <a:t>2026/7/8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F1C111-5EE3-F9B3-AABC-493089301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5E5E25A-D3A1-D2D4-2043-C3817A1CB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F4A3-2889-F846-88DE-6237D3AD81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1827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7F519C-5D6D-F04C-F8E8-CF1384FBC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8278CC-E0AB-6E02-41C3-551C3E7DA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47C6B3E-0052-0208-081A-466EA5162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9F719D5-1658-2B82-B440-F9507101B6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FAF0273-A581-CBC6-A186-7C5FFCD037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544E7CF-5876-AB0A-19D8-8DF00654A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09D2-1422-A447-9980-4CDE5908F0DA}" type="datetimeFigureOut">
              <a:rPr kumimoji="1" lang="zh-CN" altLang="en-US" smtClean="0"/>
              <a:t>2026/7/8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2432771-8196-41C8-A66E-6EDB57C48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0D4D9B8-ECEA-B336-B4C9-AB69F1DC2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F4A3-2889-F846-88DE-6237D3AD81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0832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C21581-00A4-13B1-9197-C103D4FA0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4A969BA-8A2B-6009-D05B-676F7FC7B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09D2-1422-A447-9980-4CDE5908F0DA}" type="datetimeFigureOut">
              <a:rPr kumimoji="1" lang="zh-CN" altLang="en-US" smtClean="0"/>
              <a:t>2026/7/8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127414D-D718-38D7-BC52-BB3596FD9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0B60257-A100-5A48-8A50-1910FF990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F4A3-2889-F846-88DE-6237D3AD81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63695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C95C51A-CD7D-CAFF-0847-2F50884D8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09D2-1422-A447-9980-4CDE5908F0DA}" type="datetimeFigureOut">
              <a:rPr kumimoji="1" lang="zh-CN" altLang="en-US" smtClean="0"/>
              <a:t>2026/7/8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4815D09-B427-7379-612A-8F1D8D8B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E56F3C-1D75-D125-955D-78548C334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F4A3-2889-F846-88DE-6237D3AD81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08713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B3199C-CFBF-DAC3-7B78-216523190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B5C8C7-C292-4903-AB2A-AC11F3748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D892CC-4495-1B07-2435-A9ACAE009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2EF6D5C-02B4-478A-9971-92661CA51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09D2-1422-A447-9980-4CDE5908F0DA}" type="datetimeFigureOut">
              <a:rPr kumimoji="1" lang="zh-CN" altLang="en-US" smtClean="0"/>
              <a:t>2026/7/8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12FBB17-939C-E1EA-0142-54D07FEC6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4C064BF-ACDE-8E8B-8279-8D15FABB4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F4A3-2889-F846-88DE-6237D3AD81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03685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18A859-91C3-0402-022B-0C0916637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633E1CE-A86C-B985-046A-6351E747BB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15A2165-E575-1B0A-7803-447CC5325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3BD64B6-36B2-1C7E-049F-9B21C2827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09D2-1422-A447-9980-4CDE5908F0DA}" type="datetimeFigureOut">
              <a:rPr kumimoji="1" lang="zh-CN" altLang="en-US" smtClean="0"/>
              <a:t>2026/7/8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E586C01-2E9E-12EB-041B-16564F548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058B613-6385-E090-1546-644A8539E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F4A3-2889-F846-88DE-6237D3AD81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7168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BE157D-6CE3-D39A-E80A-D2121C73B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E2E326F-BD9B-0184-9FB3-9E77B9506E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FD4E9B-EF4C-A1D7-6EB2-EFF58CE1F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09D2-1422-A447-9980-4CDE5908F0DA}" type="datetimeFigureOut">
              <a:rPr kumimoji="1" lang="zh-CN" altLang="en-US" smtClean="0"/>
              <a:t>2026/7/8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188285-ED07-2780-AFCF-3243C60EB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647038-F514-8FE4-55EF-77B114A1C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F4A3-2889-F846-88DE-6237D3AD81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66259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99B528D-4698-EF41-A7A8-D770BEF166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0474DB9-9339-2724-302F-C1A69885B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47311A1-8B18-B452-8FFF-B1A8DF497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09D2-1422-A447-9980-4CDE5908F0DA}" type="datetimeFigureOut">
              <a:rPr kumimoji="1" lang="zh-CN" altLang="en-US" smtClean="0"/>
              <a:t>2026/7/8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2FD52A-A86E-A35C-93A2-447CCC092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A743A0-64F7-6AE9-C263-10AB9067E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F4A3-2889-F846-88DE-6237D3AD81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994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B400688-5F91-F3ED-61FF-942EC9460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4198D0-D4B2-77D3-C1D4-D4C133362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8C9E3E-6084-EB74-1358-555A387DE2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E09D2-1422-A447-9980-4CDE5908F0DA}" type="datetimeFigureOut">
              <a:rPr kumimoji="1" lang="zh-CN" altLang="en-US" smtClean="0"/>
              <a:t>2026/7/8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EB49E4-FBB0-E568-085B-3567385A2E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66E204-C600-8D12-469E-FA4CB07E8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EF4A3-2889-F846-88DE-6237D3AD81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5856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51C1C1-3937-52A5-C987-EBB918CDCE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sz="6000" dirty="0">
                <a:latin typeface="Heiti SC Medium" pitchFamily="2" charset="-128"/>
                <a:ea typeface="Heiti SC Medium" pitchFamily="2" charset="-128"/>
              </a:rPr>
              <a:t>Chapter</a:t>
            </a:r>
            <a:r>
              <a:rPr kumimoji="1" lang="zh-CN" altLang="en-US" sz="6000" dirty="0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 sz="6000" dirty="0">
                <a:latin typeface="Heiti SC Medium" pitchFamily="2" charset="-128"/>
                <a:ea typeface="Heiti SC Medium" pitchFamily="2" charset="-128"/>
              </a:rPr>
              <a:t>7: </a:t>
            </a:r>
            <a:r>
              <a:rPr kumimoji="1" lang="en" altLang="zh-CN" sz="6000" dirty="0">
                <a:latin typeface="Heiti SC Medium" pitchFamily="2" charset="-128"/>
                <a:ea typeface="Heiti SC Medium" pitchFamily="2" charset="-128"/>
              </a:rPr>
              <a:t>Final</a:t>
            </a:r>
            <a:r>
              <a:rPr kumimoji="1" lang="zh-CN" altLang="en-US" sz="6000" dirty="0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" altLang="zh-CN" sz="6000" dirty="0">
                <a:latin typeface="Heiti SC Medium" pitchFamily="2" charset="-128"/>
                <a:ea typeface="Heiti SC Medium" pitchFamily="2" charset="-128"/>
              </a:rPr>
              <a:t>Project</a:t>
            </a:r>
            <a:endParaRPr kumimoji="1"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06210AE-009B-2A48-7D2F-49A8626E39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7615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D86C77-A678-A65D-B501-2E2504EB2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5788CE-F70A-A33E-1F2E-44D1AD037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6379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Macintosh PowerPoint</Application>
  <PresentationFormat>宽屏</PresentationFormat>
  <Paragraphs>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Heiti SC Medium</vt:lpstr>
      <vt:lpstr>Arial</vt:lpstr>
      <vt:lpstr>Office 主题​​</vt:lpstr>
      <vt:lpstr>Chapter 7: Final Project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Final Project</dc:title>
  <dc:creator>Alukardo Lin</dc:creator>
  <cp:lastModifiedBy>Alukardo Lin</cp:lastModifiedBy>
  <cp:revision>2</cp:revision>
  <dcterms:created xsi:type="dcterms:W3CDTF">2026-07-08T09:28:21Z</dcterms:created>
  <dcterms:modified xsi:type="dcterms:W3CDTF">2026-07-08T09:30:04Z</dcterms:modified>
</cp:coreProperties>
</file>