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02325C4-2638-4646-BB1A-3DB9F2F48C7C}">
          <p14:sldIdLst>
            <p14:sldId id="256"/>
            <p14:sldId id="259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6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824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465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D022D-9089-5044-95A2-B4B700E95F1B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83784-6682-4843-A1B0-6EC6102E45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398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3784-6682-4843-A1B0-6EC6102E45C7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574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795162-7631-8D4F-ADDB-DEDD94CA9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DBA52E-6F88-9548-A188-F4E021067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BE408D-6A5E-D945-BE87-51B6AD66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128F89-0BCD-144E-8A23-D4EDB50B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4CF9BC-4ABB-074B-9B34-09D81A5F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77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465B70-BFD7-AC42-87D9-7581C4E0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iti SC Medium" pitchFamily="2" charset="-128"/>
                <a:ea typeface="Heiti SC Medium" pitchFamily="2" charset="-128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120B7-AC7B-E64F-94CE-5F82DF7AD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72C26D-B8F6-1D41-91C8-604404DAD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5788E6-04A3-324C-A0DD-DAA92B5C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74022-2E1B-384A-935F-881D548E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740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5DB0C3-36EC-714A-8A11-05475BE2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1A6BCD-4BAF-0540-B2A1-B9906434C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E17380-F8CA-854B-8B66-4E9346E6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00B123-3CB4-344D-A661-781413CA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5DD84D-5784-7645-B148-6752A5D0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789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22095B-2D2F-0B4B-9A8E-C348A8FAE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8B9A0D-8816-B044-A7E5-280ED8D11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7D6805-3116-7D4E-B901-3E43A892B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CA9B56-2524-5247-A324-BE20E64E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C4B9F7-6C63-024A-AC8D-E09CC554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1D2CD9-7919-5640-85FB-0172FD01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580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28ECB-A9D2-7E49-BDA1-2A564FAB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0326D0-C711-0F4E-9CD2-37391B64D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4DA0A6-ADEB-7B44-8EE8-2629D75A8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60DC789-33EB-A242-9137-2F12F9A2E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933D61F-EE26-6844-9344-6FFD90747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328CBE-F07A-AD4D-AF42-7495A9AD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9608AE-23E1-9543-A5BB-E474AF2F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9F4B88-FEE8-B343-B1C0-A702E8B7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65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21DD30-05B2-1248-8CF3-E1FA564F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C4E858-69DE-C04B-89DE-D5993E85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7AFE80-0799-A34F-916C-99B21CD8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EB6E83-8F63-1340-BF2B-6763C0AF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117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0E9290B-6F92-0046-915E-835F5AE6E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447012-7AB0-7842-9EAC-B892FDC1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8FDB3C-E08B-DB48-8266-2420C50D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839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1AAF7-80F6-9740-917B-B3427CA2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93C2A5-17AB-ED4B-8AEB-CB05F73C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CDBF63-C396-624C-BF94-A3319818E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DCFC4D-6F73-AF44-8FDC-E7572BC3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4940B5-392F-CE4E-9178-14E48E60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803776-D6C8-E846-8784-4B669A03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86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94DE6A-A61E-F449-8CF8-635522CD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5AD8EF-274A-2045-A0A2-4A7912C9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9D4BB7-BF71-5449-8ECB-C0C961FCE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4D78FA-D183-D94B-B39D-B9C8CCFF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651605-406B-AE42-A2EF-B7B66D74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319F5B-1991-7F4F-BFBC-DA3B56BCB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672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83F93-18DF-F740-A296-781A0B4A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BFA68-78FE-0943-8171-6DD5139DF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2EDBBB-8F83-ED4D-A650-4CAA5B0E6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7462E8-D199-2B46-AA4A-350ECB6B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D01B9-F7A0-6041-A2B1-0F682CF9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7886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B529A4-8830-BB48-8389-F054BF720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D8E9A7-05BF-184F-81DE-C38728025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39F561-61B4-644C-BA4B-EE601216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49023E-F495-EF41-B0DE-DB2483E9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C17847-B159-F641-AAEF-01DABF6B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886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83BCFB-4579-384F-9F5B-1730D089A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CA9A99-DBFF-9648-B08C-A23FF16E1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C41935-FA68-5049-AF2F-4858555DD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C3958-534E-DF4E-8B4A-CC5D0DFAA6D6}" type="datetimeFigureOut">
              <a:rPr kumimoji="1" lang="zh-CN" altLang="en-US" smtClean="0"/>
              <a:t>2024/1/23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248175-3615-ED4E-AFDF-168738D6D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84E272-1CD2-484A-8B69-4BC5EBBAF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179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ED453-AB8E-3149-AB72-CF4CBBE2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Chapter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5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：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 Geovisualization+</a:t>
            </a:r>
            <a:endParaRPr kumimoji="1" lang="zh-CN" altLang="en-US" sz="48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8B5B9A-C92E-6549-B4E0-DA25C0D88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4942" y="5507038"/>
            <a:ext cx="4452257" cy="393019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Alukardo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80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Heiti SC Medium" pitchFamily="2" charset="-128"/>
                <a:ea typeface="Heiti SC Medium" pitchFamily="2" charset="-128"/>
              </a:rPr>
              <a:t>Countries</a:t>
            </a:r>
            <a:endParaRPr kumimoji="1" lang="zh-CN" altLang="en-US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2EEB938-4170-A84C-8C3F-4462E990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01444"/>
            <a:ext cx="10287000" cy="254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257395B-4D53-7E4C-B887-6DC380175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70574"/>
            <a:ext cx="10287000" cy="254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85BC843-17C1-3F43-AB0B-CE93B4D7B7B4}"/>
              </a:ext>
            </a:extLst>
          </p:cNvPr>
          <p:cNvGrpSpPr/>
          <p:nvPr/>
        </p:nvGrpSpPr>
        <p:grpSpPr>
          <a:xfrm>
            <a:off x="838200" y="3552112"/>
            <a:ext cx="10287000" cy="1292999"/>
            <a:chOff x="838200" y="3207286"/>
            <a:chExt cx="10287000" cy="129299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E6B46B8-D1EA-6849-8ADC-225E84E79F4E}"/>
                </a:ext>
              </a:extLst>
            </p:cNvPr>
            <p:cNvSpPr txBox="1"/>
            <p:nvPr/>
          </p:nvSpPr>
          <p:spPr>
            <a:xfrm>
              <a:off x="838200" y="4223286"/>
              <a:ext cx="76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>
                  <a:solidFill>
                    <a:schemeClr val="accent1"/>
                  </a:solidFill>
                </a:rPr>
                <a:t>index.js</a:t>
              </a:r>
              <a:endParaRPr kumimoji="1" lang="zh-CN" altLang="en-US" sz="1200" b="1">
                <a:solidFill>
                  <a:schemeClr val="accent1"/>
                </a:solidFill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C4313D51-3368-7F40-8BAE-D97DEFD0A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3207286"/>
              <a:ext cx="10287000" cy="1016000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E3AED6F-77F4-6E4F-8E7D-CCBAB4A6C6E4}"/>
              </a:ext>
            </a:extLst>
          </p:cNvPr>
          <p:cNvSpPr txBox="1"/>
          <p:nvPr/>
        </p:nvSpPr>
        <p:spPr>
          <a:xfrm>
            <a:off x="838200" y="1632112"/>
            <a:ext cx="283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#1 : new layer</a:t>
            </a:r>
            <a:endParaRPr kumimoji="1" lang="zh-CN" altLang="en-US" b="1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E7FAE1A-A9ED-0841-AADB-6E092F853977}"/>
              </a:ext>
            </a:extLst>
          </p:cNvPr>
          <p:cNvSpPr txBox="1"/>
          <p:nvPr/>
        </p:nvSpPr>
        <p:spPr>
          <a:xfrm>
            <a:off x="838200" y="2325877"/>
            <a:ext cx="283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#2 : new data</a:t>
            </a:r>
            <a:endParaRPr kumimoji="1" lang="zh-CN" altLang="en-US" b="1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08515DD-56C1-E548-AEED-765EC09C24FC}"/>
              </a:ext>
            </a:extLst>
          </p:cNvPr>
          <p:cNvSpPr txBox="1"/>
          <p:nvPr/>
        </p:nvSpPr>
        <p:spPr>
          <a:xfrm>
            <a:off x="838200" y="3103677"/>
            <a:ext cx="283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#3 : render</a:t>
            </a:r>
            <a:endParaRPr kumimoji="1" lang="zh-CN" altLang="en-US" b="1"/>
          </a:p>
        </p:txBody>
      </p:sp>
    </p:spTree>
    <p:extLst>
      <p:ext uri="{BB962C8B-B14F-4D97-AF65-F5344CB8AC3E}">
        <p14:creationId xmlns:p14="http://schemas.microsoft.com/office/powerpoint/2010/main" val="393878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Heiti SC Medium" pitchFamily="2" charset="-128"/>
                <a:ea typeface="Heiti SC Medium" pitchFamily="2" charset="-128"/>
              </a:rPr>
              <a:t>Using</a:t>
            </a:r>
            <a:r>
              <a:rPr kumimoji="1" lang="zh-CN" altLang="en-US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 dirty="0">
                <a:latin typeface="Heiti SC Medium" pitchFamily="2" charset="-128"/>
                <a:ea typeface="Heiti SC Medium" pitchFamily="2" charset="-128"/>
              </a:rPr>
              <a:t>Select</a:t>
            </a:r>
            <a:r>
              <a:rPr kumimoji="1" lang="zh-CN" altLang="en-US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Box</a:t>
            </a:r>
            <a:endParaRPr kumimoji="1" lang="zh-CN" altLang="en-US" dirty="0">
              <a:latin typeface="Heiti SC Medium" pitchFamily="2" charset="-128"/>
              <a:ea typeface="Heiti SC Medium" pitchFamily="2" charset="-128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277FAF0-7254-DB45-A68B-47626C2E0583}"/>
              </a:ext>
            </a:extLst>
          </p:cNvPr>
          <p:cNvGrpSpPr/>
          <p:nvPr/>
        </p:nvGrpSpPr>
        <p:grpSpPr>
          <a:xfrm>
            <a:off x="838200" y="1690688"/>
            <a:ext cx="10668000" cy="3240213"/>
            <a:chOff x="838200" y="2209249"/>
            <a:chExt cx="10668000" cy="3240213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10A39F4-74BB-0C45-B9E7-3286945BA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2209249"/>
              <a:ext cx="10668000" cy="254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8C30FD0-F71C-2D4B-9ECA-E77CFAAE5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590820"/>
              <a:ext cx="10287000" cy="254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9494463-9211-AB43-8FA5-FCFCAADA7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2972391"/>
              <a:ext cx="6985000" cy="50800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BC84899-442F-7A42-AC04-7D8FAD78E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200" y="3607962"/>
              <a:ext cx="8255000" cy="184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3725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Let's see the effect</a:t>
            </a:r>
            <a:endParaRPr kumimoji="1" lang="zh-CN" altLang="en-US">
              <a:latin typeface="Heiti SC Medium" pitchFamily="2" charset="-128"/>
              <a:ea typeface="Heiti SC Medium" pitchFamily="2" charset="-128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1DD0B77-79F1-8A49-8D87-2EA0D6A6587A}"/>
              </a:ext>
            </a:extLst>
          </p:cNvPr>
          <p:cNvGrpSpPr/>
          <p:nvPr/>
        </p:nvGrpSpPr>
        <p:grpSpPr>
          <a:xfrm>
            <a:off x="1016000" y="1912364"/>
            <a:ext cx="10160000" cy="4445000"/>
            <a:chOff x="838200" y="1941768"/>
            <a:chExt cx="10160000" cy="44450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34F724D-0564-6E4A-B780-58039B906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1941768"/>
              <a:ext cx="5080000" cy="4445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9C49122-17B8-2947-89E5-4D1653968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8200" y="1941768"/>
              <a:ext cx="5080000" cy="4445000"/>
            </a:xfrm>
            <a:prstGeom prst="rect">
              <a:avLst/>
            </a:prstGeom>
          </p:spPr>
        </p:pic>
      </p:grpSp>
      <p:sp>
        <p:nvSpPr>
          <p:cNvPr id="13" name="右箭头 12">
            <a:extLst>
              <a:ext uri="{FF2B5EF4-FFF2-40B4-BE49-F238E27FC236}">
                <a16:creationId xmlns:a16="http://schemas.microsoft.com/office/drawing/2014/main" id="{B618D88D-3CE0-914C-9112-F046D21D1440}"/>
              </a:ext>
            </a:extLst>
          </p:cNvPr>
          <p:cNvSpPr/>
          <p:nvPr/>
        </p:nvSpPr>
        <p:spPr>
          <a:xfrm>
            <a:off x="5451763" y="4253345"/>
            <a:ext cx="1288473" cy="8312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765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Heiti SC Medium" pitchFamily="2" charset="-128"/>
                <a:ea typeface="Heiti SC Medium" pitchFamily="2" charset="-128"/>
              </a:rPr>
              <a:t>How to add some markers?</a:t>
            </a:r>
            <a:endParaRPr kumimoji="1" lang="zh-CN" altLang="en-US" dirty="0">
              <a:latin typeface="Heiti SC Medium" pitchFamily="2" charset="-128"/>
              <a:ea typeface="Heiti SC Medium" pitchFamily="2" charset="-128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E5524E9-7EEE-CB4B-8660-F7E9BD0FA678}"/>
              </a:ext>
            </a:extLst>
          </p:cNvPr>
          <p:cNvGrpSpPr/>
          <p:nvPr/>
        </p:nvGrpSpPr>
        <p:grpSpPr>
          <a:xfrm>
            <a:off x="838200" y="1603660"/>
            <a:ext cx="10541000" cy="4889215"/>
            <a:chOff x="838200" y="1769258"/>
            <a:chExt cx="10541000" cy="4889215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228D8EE-41F2-A742-AB71-B3A255C1C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2217161"/>
              <a:ext cx="10541000" cy="53340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8249085-EF89-784D-915C-61FC79F294B4}"/>
                </a:ext>
              </a:extLst>
            </p:cNvPr>
            <p:cNvSpPr txBox="1"/>
            <p:nvPr/>
          </p:nvSpPr>
          <p:spPr>
            <a:xfrm>
              <a:off x="838200" y="1769258"/>
              <a:ext cx="28369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/>
                <a:t>Step #1 : new layer</a:t>
              </a:r>
              <a:endParaRPr kumimoji="1" lang="zh-CN" altLang="en-US" b="1"/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C00DFB4-C4B0-9D47-9F0D-19C015260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3204073"/>
              <a:ext cx="7023100" cy="345440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D67EDEB-9C9B-B34D-89A1-DAAA56DCBC79}"/>
                </a:ext>
              </a:extLst>
            </p:cNvPr>
            <p:cNvSpPr txBox="1"/>
            <p:nvPr/>
          </p:nvSpPr>
          <p:spPr>
            <a:xfrm>
              <a:off x="838200" y="2792651"/>
              <a:ext cx="28369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/>
                <a:t>Step #2 : data &amp; render</a:t>
              </a:r>
              <a:endParaRPr kumimoji="1"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138065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05DF6B-4812-4F47-A8FB-A7FDB7699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Heiti SC Medium" pitchFamily="2" charset="-128"/>
                <a:ea typeface="Heiti SC Medium" pitchFamily="2" charset="-128"/>
              </a:rPr>
              <a:t>How about the appearance?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F2A8EB5-67EF-264C-8928-B56D1BCBB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713" y="1690688"/>
            <a:ext cx="5923280" cy="480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0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59</Words>
  <Application>Microsoft Macintosh PowerPoint</Application>
  <PresentationFormat>宽屏</PresentationFormat>
  <Paragraphs>14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等线 Light</vt:lpstr>
      <vt:lpstr>Heiti SC Medium</vt:lpstr>
      <vt:lpstr>Arial</vt:lpstr>
      <vt:lpstr>Office 主题​​</vt:lpstr>
      <vt:lpstr>Chapter 5： Geovisualization+</vt:lpstr>
      <vt:lpstr>Countries</vt:lpstr>
      <vt:lpstr>Using Select Box</vt:lpstr>
      <vt:lpstr>Let's see the effect</vt:lpstr>
      <vt:lpstr>How to add some markers?</vt:lpstr>
      <vt:lpstr>How about the appearance?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2：Load Data</dc:title>
  <dc:creator>seek ALK</dc:creator>
  <cp:lastModifiedBy>Alukardo Lin</cp:lastModifiedBy>
  <cp:revision>55</cp:revision>
  <dcterms:created xsi:type="dcterms:W3CDTF">2021-07-14T01:10:56Z</dcterms:created>
  <dcterms:modified xsi:type="dcterms:W3CDTF">2024-01-23T10:40:58Z</dcterms:modified>
</cp:coreProperties>
</file>