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1"/>
    <p:restoredTop sz="94678"/>
  </p:normalViewPr>
  <p:slideViewPr>
    <p:cSldViewPr snapToGrid="0" snapToObjects="1">
      <p:cViewPr varScale="1">
        <p:scale>
          <a:sx n="92" d="100"/>
          <a:sy n="92" d="100"/>
        </p:scale>
        <p:origin x="192" y="5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465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D022D-9089-5044-95A2-B4B700E95F1B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83784-6682-4843-A1B0-6EC6102E45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23987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583784-6682-4843-A1B0-6EC6102E45C7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69109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795162-7631-8D4F-ADDB-DEDD94CA9D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DDBA52E-6F88-9548-A188-F4E021067E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6BE408D-6A5E-D945-BE87-51B6AD668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128F89-0BCD-144E-8A23-D4EDB50B9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4CF9BC-4ABB-074B-9B34-09D81A5FA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77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465B70-BFD7-AC42-87D9-7581C4E06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eiti SC Medium" pitchFamily="2" charset="-128"/>
                <a:ea typeface="Heiti SC Medium" pitchFamily="2" charset="-128"/>
              </a:defRPr>
            </a:lvl1pPr>
          </a:lstStyle>
          <a:p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0120B7-AC7B-E64F-94CE-5F82DF7AD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</a:lstStyle>
          <a:p>
            <a:r>
              <a:rPr kumimoji="1" lang="zh-CN" altLang="en-US" dirty="0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272C26D-B8F6-1D41-91C8-604404DAD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5788E6-04A3-324C-A0DD-DAA92B5C8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474022-2E1B-384A-935F-881D548E3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740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5DB0C3-36EC-714A-8A11-05475BE20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01A6BCD-4BAF-0540-B2A1-B9906434C1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8E17380-F8CA-854B-8B66-4E9346E61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00B123-3CB4-344D-A661-781413CA9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5DD84D-5784-7645-B148-6752A5D08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7898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22095B-2D2F-0B4B-9A8E-C348A8FAE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8B9A0D-8816-B044-A7E5-280ED8D11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17D6805-3116-7D4E-B901-3E43A892B5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CA9B56-2524-5247-A324-BE20E64EC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C4B9F7-6C63-024A-AC8D-E09CC5545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1D2CD9-7919-5640-85FB-0172FD01A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580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528ECB-A9D2-7E49-BDA1-2A564FAB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20326D0-C711-0F4E-9CD2-37391B64D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A4DA0A6-ADEB-7B44-8EE8-2629D75A8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60DC789-33EB-A242-9137-2F12F9A2EA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933D61F-EE26-6844-9344-6FFD90747B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6328CBE-F07A-AD4D-AF42-7495A9ADF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79608AE-23E1-9543-A5BB-E474AF2FAC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D9F4B88-FEE8-B343-B1C0-A702E8B7C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21659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21DD30-05B2-1248-8CF3-E1FA564F2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C4E858-69DE-C04B-89DE-D5993E8533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57AFE80-0799-A34F-916C-99B21CD8C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8EB6E83-8F63-1340-BF2B-6763C0AF8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1177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0E9290B-6F92-0046-915E-835F5AE6E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3447012-7AB0-7842-9EAC-B892FDC15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8FDB3C-E08B-DB48-8266-2420C50DF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8393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91AAF7-80F6-9740-917B-B3427CA29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93C2A5-17AB-ED4B-8AEB-CB05F73C1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FCDBF63-C396-624C-BF94-A3319818E1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ADCFC4D-6F73-AF44-8FDC-E7572BC3E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F4940B5-392F-CE4E-9178-14E48E605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803776-D6C8-E846-8784-4B669A03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4865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94DE6A-A61E-F449-8CF8-635522CD4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75AD8EF-274A-2045-A0A2-4A7912C96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49D4BB7-BF71-5449-8ECB-C0C961FCE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D4D78FA-D183-D94B-B39D-B9C8CCFF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C651605-406B-AE42-A2EF-B7B66D741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319F5B-1991-7F4F-BFBC-DA3B56BCB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6726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083F93-18DF-F740-A296-781A0B4AD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43BFA68-78FE-0943-8171-6DD5139DF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12EDBBB-8F83-ED4D-A650-4CAA5B0E6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37462E8-D199-2B46-AA4A-350ECB6B1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0AD01B9-F7A0-6041-A2B1-0F682CF9F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67886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4B529A4-8830-BB48-8389-F054BF7208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0D8E9A7-05BF-184F-81DE-C38728025C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39F561-61B4-644C-BA4B-EE6012165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49023E-F495-EF41-B0DE-DB2483E96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C17847-B159-F641-AAEF-01DABF6BA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8862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B83BCFB-4579-384F-9F5B-1730D089A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7CA9A99-DBFF-9648-B08C-A23FF16E1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C41935-FA68-5049-AF2F-4858555DD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C3958-534E-DF4E-8B4A-CC5D0DFAA6D6}" type="datetimeFigureOut">
              <a:rPr kumimoji="1" lang="zh-CN" altLang="en-US" smtClean="0"/>
              <a:t>2021/8/25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E248175-3615-ED4E-AFDF-168738D6D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84E272-1CD2-484A-8B69-4BC5EBBAF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4ED57-E223-7948-819E-04E94244C1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2179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zhuanlan.zhihu.com/p/27227106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6ED453-AB8E-3149-AB72-CF4CBBE252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Chapter</a:t>
            </a:r>
            <a:r>
              <a:rPr kumimoji="1" lang="zh-CN" altLang="en-US" sz="4800" dirty="0">
                <a:latin typeface="Heiti SC Medium" pitchFamily="2" charset="-128"/>
                <a:ea typeface="Heiti SC Medium" pitchFamily="2" charset="-128"/>
              </a:rPr>
              <a:t> </a:t>
            </a:r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3</a:t>
            </a:r>
            <a:r>
              <a:rPr kumimoji="1" lang="zh-CN" altLang="en-US" sz="4800" dirty="0">
                <a:latin typeface="Heiti SC Medium" pitchFamily="2" charset="-128"/>
                <a:ea typeface="Heiti SC Medium" pitchFamily="2" charset="-128"/>
              </a:rPr>
              <a:t>：</a:t>
            </a:r>
            <a:r>
              <a:rPr kumimoji="1" lang="en-US" altLang="zh-CN" sz="4800" dirty="0">
                <a:latin typeface="Heiti SC Medium" pitchFamily="2" charset="-128"/>
                <a:ea typeface="Heiti SC Medium" pitchFamily="2" charset="-128"/>
              </a:rPr>
              <a:t>Classic Chart</a:t>
            </a:r>
            <a:endParaRPr kumimoji="1" lang="zh-CN" altLang="en-US" sz="4800" dirty="0"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C8B5B9A-C92E-6549-B4E0-DA25C0D889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34942" y="5507038"/>
            <a:ext cx="4452257" cy="393019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Alukardo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9805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C6501D-33AC-6B4E-96AB-9FBD0BF5C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Introduction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D7AF0A-A5F1-E047-BF39-CF194E93F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CN" sz="1800"/>
          </a:p>
          <a:p>
            <a:pPr marL="0" indent="0">
              <a:buNone/>
            </a:pPr>
            <a:endParaRPr lang="en-US" altLang="zh-CN" sz="1800"/>
          </a:p>
          <a:p>
            <a:pPr marL="0" indent="0">
              <a:buNone/>
            </a:pPr>
            <a:endParaRPr lang="en-US" altLang="zh-CN" sz="1800"/>
          </a:p>
          <a:p>
            <a:pPr marL="0" indent="0">
              <a:buNone/>
            </a:pPr>
            <a:endParaRPr lang="en-US" altLang="zh-CN" sz="1800"/>
          </a:p>
          <a:p>
            <a:pPr marL="0" indent="0">
              <a:buNone/>
            </a:pPr>
            <a:endParaRPr lang="en-US" altLang="zh-CN" sz="1800"/>
          </a:p>
          <a:p>
            <a:pPr marL="0" indent="0">
              <a:buNone/>
            </a:pPr>
            <a:endParaRPr lang="en-US" altLang="zh-CN" sz="1800"/>
          </a:p>
          <a:p>
            <a:pPr marL="0" indent="0">
              <a:buNone/>
            </a:pPr>
            <a:endParaRPr lang="en-US" altLang="zh-CN" sz="1800"/>
          </a:p>
          <a:p>
            <a:pPr marL="0" indent="0">
              <a:buNone/>
            </a:pPr>
            <a:r>
              <a:rPr lang="en-US" altLang="zh-CN" sz="1800"/>
              <a:t>Reference: </a:t>
            </a:r>
            <a:r>
              <a:rPr lang="en-US" altLang="zh-CN" sz="1800">
                <a:hlinkClick r:id="rId2"/>
              </a:rPr>
              <a:t>Summary of 33 classic chart types</a:t>
            </a:r>
            <a:endParaRPr lang="en-US" altLang="zh-CN" sz="180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284A97F1-282E-FC44-B1E3-F5DCB330ED5F}"/>
              </a:ext>
            </a:extLst>
          </p:cNvPr>
          <p:cNvGrpSpPr/>
          <p:nvPr/>
        </p:nvGrpSpPr>
        <p:grpSpPr>
          <a:xfrm>
            <a:off x="838200" y="1825625"/>
            <a:ext cx="10006137" cy="3864832"/>
            <a:chOff x="838200" y="1825625"/>
            <a:chExt cx="10006137" cy="386483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16C8654D-076A-FB42-A70B-CFF710E380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8200" y="1825625"/>
              <a:ext cx="3420000" cy="1800000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A4D4D47-A85E-CA41-B6AE-5E1F00F78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01874" y="1829783"/>
              <a:ext cx="2878789" cy="1800000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23DBD3E3-CA37-6742-9708-9BA3E207B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24337" y="1825625"/>
              <a:ext cx="3420000" cy="1800000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D44E899-864A-174B-9408-56B8E3853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86288" y="3890457"/>
              <a:ext cx="2509960" cy="18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3200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1B65EB-1CF7-FE46-A7BD-4A3667FF0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Chart elements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552AC1D-A3E5-C340-B429-E39C799149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Axis</a:t>
            </a:r>
          </a:p>
          <a:p>
            <a:r>
              <a:rPr kumimoji="1" lang="en-US" altLang="zh-CN"/>
              <a:t>Content</a:t>
            </a:r>
          </a:p>
          <a:p>
            <a:r>
              <a:rPr kumimoji="1" lang="en-US" altLang="zh-CN"/>
              <a:t>Infomation</a:t>
            </a:r>
            <a:r>
              <a:rPr kumimoji="1" lang="zh-CN" altLang="en-US"/>
              <a:t> </a:t>
            </a:r>
            <a:r>
              <a:rPr kumimoji="1" lang="en-US" altLang="zh-CN"/>
              <a:t>Text</a:t>
            </a:r>
          </a:p>
          <a:p>
            <a:r>
              <a:rPr kumimoji="1" lang="en-US" altLang="zh-CN"/>
              <a:t>Interactions</a:t>
            </a:r>
          </a:p>
          <a:p>
            <a:r>
              <a:rPr kumimoji="1" lang="en-US" altLang="zh-CN"/>
              <a:t>Layout</a:t>
            </a:r>
          </a:p>
          <a:p>
            <a:endParaRPr kumimoji="1" lang="en-US" altLang="zh-CN"/>
          </a:p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5956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24397D-57B9-234A-A6B2-92A07DB70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Axis</a:t>
            </a:r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43E5026-2E43-5646-89A9-C1D9341DFE0E}"/>
              </a:ext>
            </a:extLst>
          </p:cNvPr>
          <p:cNvSpPr txBox="1"/>
          <p:nvPr/>
        </p:nvSpPr>
        <p:spPr>
          <a:xfrm>
            <a:off x="838200" y="1811568"/>
            <a:ext cx="10515600" cy="1965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d3.scaleLinear()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d3.axisBottom()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sz="2800" dirty="0"/>
              <a:t>d3.axisLeft()</a:t>
            </a:r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26952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C4B7A8-F021-8645-9B7B-3A718A616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Axis</a:t>
            </a:r>
            <a:endParaRPr kumimoji="1" lang="zh-CN" altLang="en-US" dirty="0"/>
          </a:p>
        </p:txBody>
      </p:sp>
      <p:pic>
        <p:nvPicPr>
          <p:cNvPr id="4" name="内容占位符 4">
            <a:extLst>
              <a:ext uri="{FF2B5EF4-FFF2-40B4-BE49-F238E27FC236}">
                <a16:creationId xmlns:a16="http://schemas.microsoft.com/office/drawing/2014/main" id="{449A9EBA-7E85-EF44-8188-2F8FF77E9B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8"/>
            <a:ext cx="10530884" cy="6408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AA793F4-6110-F34C-BF2D-418DBC6E2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357667"/>
            <a:ext cx="6248400" cy="8382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8648A65-789B-634A-96AC-F54E7A16B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210794"/>
            <a:ext cx="6070600" cy="7874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87E5EEA-5EB9-1E40-A8B1-C11AE2D28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013121"/>
            <a:ext cx="31369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145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DF412-428A-9744-A81A-C55359DA6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Context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355E2E-5F63-5642-9977-B1E6AA3ECE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kumimoji="1" lang="en-US" altLang="zh-CN"/>
              <a:t>d3.line() </a:t>
            </a:r>
          </a:p>
          <a:p>
            <a:pPr marL="0" indent="0">
              <a:lnSpc>
                <a:spcPct val="200000"/>
              </a:lnSpc>
              <a:buNone/>
            </a:pPr>
            <a:endParaRPr kumimoji="1" lang="en-US" altLang="zh-CN"/>
          </a:p>
          <a:p>
            <a:r>
              <a:rPr kumimoji="1" lang="en-US" altLang="zh-CN"/>
              <a:t>d3.arc()</a:t>
            </a:r>
          </a:p>
          <a:p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3561F86-04CE-1640-BF3F-F1E0B0A0FA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536937"/>
            <a:ext cx="6350000" cy="762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A834447-343F-044E-825B-CA12E03E9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00281"/>
            <a:ext cx="6350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684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3CB3D2-1004-B842-AE9B-83CBA2D75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Infomation</a:t>
            </a:r>
            <a:r>
              <a:rPr kumimoji="1" lang="zh-CN" altLang="en-US"/>
              <a:t> </a:t>
            </a:r>
            <a:r>
              <a:rPr kumimoji="1" lang="en-US" altLang="zh-CN"/>
              <a:t>Text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23791F-7808-A24B-9564-DEA7D3F21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Tittle</a:t>
            </a:r>
          </a:p>
          <a:p>
            <a:r>
              <a:rPr kumimoji="1" lang="en-US" altLang="zh-CN"/>
              <a:t>Descriptions</a:t>
            </a:r>
          </a:p>
          <a:p>
            <a:r>
              <a:rPr kumimoji="1" lang="en-US" altLang="zh-CN"/>
              <a:t>Some else</a:t>
            </a:r>
          </a:p>
        </p:txBody>
      </p:sp>
    </p:spTree>
    <p:extLst>
      <p:ext uri="{BB962C8B-B14F-4D97-AF65-F5344CB8AC3E}">
        <p14:creationId xmlns:p14="http://schemas.microsoft.com/office/powerpoint/2010/main" val="3057777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006641-4000-5042-978D-B2F33EE8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Interactions</a:t>
            </a:r>
            <a:endParaRPr kumimoji="1"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75F6549-E3E8-E04E-A557-A95EAE7DAF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658558"/>
            <a:ext cx="6350000" cy="2159000"/>
          </a:xfrm>
        </p:spPr>
      </p:pic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119473E4-11D5-5246-B1EF-5E1C1526142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Function  .on(</a:t>
            </a:r>
            <a:r>
              <a:rPr kumimoji="1" lang="zh-CN" altLang="en-US"/>
              <a:t> </a:t>
            </a:r>
            <a:r>
              <a:rPr kumimoji="1" lang="en-US" altLang="zh-CN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96590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AD639F-E8AA-4142-AD9C-A3E994867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Layout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243999-454A-6848-8F6B-C16C62099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Transform</a:t>
            </a:r>
          </a:p>
          <a:p>
            <a:endParaRPr lang="en-US" altLang="zh-CN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8EC2A60-D629-D240-A7BA-094415F4E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54" y="2761672"/>
            <a:ext cx="6350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30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61</Words>
  <Application>Microsoft Macintosh PowerPoint</Application>
  <PresentationFormat>宽屏</PresentationFormat>
  <Paragraphs>35</Paragraphs>
  <Slides>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等线</vt:lpstr>
      <vt:lpstr>等线 Light</vt:lpstr>
      <vt:lpstr>Heiti SC Medium</vt:lpstr>
      <vt:lpstr>Arial</vt:lpstr>
      <vt:lpstr>Office 主题​​</vt:lpstr>
      <vt:lpstr>Chapter 3：Classic Chart</vt:lpstr>
      <vt:lpstr>Introduction</vt:lpstr>
      <vt:lpstr>Chart elements</vt:lpstr>
      <vt:lpstr>Axis</vt:lpstr>
      <vt:lpstr>Axis</vt:lpstr>
      <vt:lpstr>Context</vt:lpstr>
      <vt:lpstr>Infomation Text</vt:lpstr>
      <vt:lpstr>Interactions</vt:lpstr>
      <vt:lpstr>Layout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2：Load Data</dc:title>
  <dc:creator>seek ALK</dc:creator>
  <cp:lastModifiedBy>Alukardo Lin</cp:lastModifiedBy>
  <cp:revision>30</cp:revision>
  <dcterms:created xsi:type="dcterms:W3CDTF">2021-07-14T01:10:56Z</dcterms:created>
  <dcterms:modified xsi:type="dcterms:W3CDTF">2021-08-25T04:31:12Z</dcterms:modified>
</cp:coreProperties>
</file>