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1"/>
    <p:restoredTop sz="94678"/>
  </p:normalViewPr>
  <p:slideViewPr>
    <p:cSldViewPr snapToGrid="0" snapToObjects="1">
      <p:cViewPr varScale="1">
        <p:scale>
          <a:sx n="109" d="100"/>
          <a:sy n="109" d="100"/>
        </p:scale>
        <p:origin x="75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465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D022D-9089-5044-95A2-B4B700E95F1B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83784-6682-4843-A1B0-6EC6102E45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3987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795162-7631-8D4F-ADDB-DEDD94CA9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DBA52E-6F88-9548-A188-F4E021067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BE408D-6A5E-D945-BE87-51B6AD668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128F89-0BCD-144E-8A23-D4EDB50B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4CF9BC-4ABB-074B-9B34-09D81A5FA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77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465B70-BFD7-AC42-87D9-7581C4E06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iti SC Medium" pitchFamily="2" charset="-128"/>
                <a:ea typeface="Heiti SC Medium" pitchFamily="2" charset="-128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0120B7-AC7B-E64F-94CE-5F82DF7AD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72C26D-B8F6-1D41-91C8-604404DAD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5788E6-04A3-324C-A0DD-DAA92B5C8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474022-2E1B-384A-935F-881D548E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740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5DB0C3-36EC-714A-8A11-05475BE2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1A6BCD-4BAF-0540-B2A1-B9906434C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E17380-F8CA-854B-8B66-4E9346E61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00B123-3CB4-344D-A661-781413CA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5DD84D-5784-7645-B148-6752A5D08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789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22095B-2D2F-0B4B-9A8E-C348A8FAE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8B9A0D-8816-B044-A7E5-280ED8D11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7D6805-3116-7D4E-B901-3E43A892B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CA9B56-2524-5247-A324-BE20E64EC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C4B9F7-6C63-024A-AC8D-E09CC5545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1D2CD9-7919-5640-85FB-0172FD01A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580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528ECB-A9D2-7E49-BDA1-2A564FAB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0326D0-C711-0F4E-9CD2-37391B64D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4DA0A6-ADEB-7B44-8EE8-2629D75A8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60DC789-33EB-A242-9137-2F12F9A2E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933D61F-EE26-6844-9344-6FFD90747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328CBE-F07A-AD4D-AF42-7495A9ADF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79608AE-23E1-9543-A5BB-E474AF2FA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D9F4B88-FEE8-B343-B1C0-A702E8B7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165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21DD30-05B2-1248-8CF3-E1FA564F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C4E858-69DE-C04B-89DE-D5993E853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57AFE80-0799-A34F-916C-99B21CD8C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EB6E83-8F63-1340-BF2B-6763C0AF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1177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0E9290B-6F92-0046-915E-835F5AE6E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3447012-7AB0-7842-9EAC-B892FDC15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8FDB3C-E08B-DB48-8266-2420C50D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839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91AAF7-80F6-9740-917B-B3427CA2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93C2A5-17AB-ED4B-8AEB-CB05F73C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FCDBF63-C396-624C-BF94-A3319818E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DCFC4D-6F73-AF44-8FDC-E7572BC3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4940B5-392F-CE4E-9178-14E48E60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803776-D6C8-E846-8784-4B669A03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486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94DE6A-A61E-F449-8CF8-635522CD4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75AD8EF-274A-2045-A0A2-4A7912C96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49D4BB7-BF71-5449-8ECB-C0C961FCE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4D78FA-D183-D94B-B39D-B9C8CCFF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651605-406B-AE42-A2EF-B7B66D741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319F5B-1991-7F4F-BFBC-DA3B56BCB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672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083F93-18DF-F740-A296-781A0B4AD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3BFA68-78FE-0943-8171-6DD5139DF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2EDBBB-8F83-ED4D-A650-4CAA5B0E6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7462E8-D199-2B46-AA4A-350ECB6B1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AD01B9-F7A0-6041-A2B1-0F682CF9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7886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4B529A4-8830-BB48-8389-F054BF720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0D8E9A7-05BF-184F-81DE-C38728025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39F561-61B4-644C-BA4B-EE6012165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49023E-F495-EF41-B0DE-DB2483E96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C17847-B159-F641-AAEF-01DABF6BA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886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B83BCFB-4579-384F-9F5B-1730D089A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CA9A99-DBFF-9648-B08C-A23FF16E1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C41935-FA68-5049-AF2F-4858555DD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C3958-534E-DF4E-8B4A-CC5D0DFAA6D6}" type="datetimeFigureOut">
              <a:rPr kumimoji="1" lang="zh-CN" altLang="en-US" smtClean="0"/>
              <a:t>2021/9/14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248175-3615-ED4E-AFDF-168738D6D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84E272-1CD2-484A-8B69-4BC5EBBAF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179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wapi.com/api/weather.toda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d3-array.pdf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6ED453-AB8E-3149-AB72-CF4CBBE25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Chapter</a:t>
            </a:r>
            <a:r>
              <a:rPr kumimoji="1" lang="zh-CN" altLang="en-US" sz="4800" dirty="0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2</a:t>
            </a:r>
            <a:r>
              <a:rPr kumimoji="1" lang="zh-CN" altLang="en-US" sz="4800" dirty="0">
                <a:latin typeface="Heiti SC Medium" pitchFamily="2" charset="-128"/>
                <a:ea typeface="Heiti SC Medium" pitchFamily="2" charset="-128"/>
              </a:rPr>
              <a:t>：</a:t>
            </a:r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Data Processing</a:t>
            </a:r>
            <a:endParaRPr kumimoji="1" lang="zh-CN" altLang="en-US" sz="4800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C8B5B9A-C92E-6549-B4E0-DA25C0D88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4942" y="5507038"/>
            <a:ext cx="4452257" cy="393019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Alukardo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980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818E25-E3E9-1B4A-9A63-F5E6D62E1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Heiti SC Medium" pitchFamily="2" charset="-128"/>
                <a:ea typeface="Heiti SC Medium" pitchFamily="2" charset="-128"/>
              </a:rPr>
              <a:t>Types of data</a:t>
            </a:r>
            <a:endParaRPr kumimoji="1" lang="zh-CN" altLang="en-US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97A30E-2D3F-ED4E-AD49-A773C8D81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en-US" altLang="zh-CN" dirty="0"/>
              <a:t>Json</a:t>
            </a:r>
          </a:p>
          <a:p>
            <a:pPr>
              <a:lnSpc>
                <a:spcPct val="150000"/>
              </a:lnSpc>
            </a:pPr>
            <a:r>
              <a:rPr kumimoji="1" lang="en-US" altLang="zh-CN" dirty="0"/>
              <a:t>CSV</a:t>
            </a:r>
          </a:p>
          <a:p>
            <a:pPr>
              <a:lnSpc>
                <a:spcPct val="150000"/>
              </a:lnSpc>
            </a:pPr>
            <a:r>
              <a:rPr kumimoji="1" lang="en-US" altLang="zh-CN" dirty="0">
                <a:hlinkClick r:id="rId2"/>
              </a:rPr>
              <a:t>Web</a:t>
            </a:r>
            <a:r>
              <a:rPr kumimoji="1" lang="zh-CN" altLang="en-US" dirty="0">
                <a:hlinkClick r:id="rId2"/>
              </a:rPr>
              <a:t> </a:t>
            </a:r>
            <a:r>
              <a:rPr kumimoji="1" lang="en-US" altLang="zh-CN" dirty="0">
                <a:hlinkClick r:id="rId2"/>
              </a:rPr>
              <a:t>API</a:t>
            </a:r>
            <a:endParaRPr kumimoji="1" lang="en-US" altLang="zh-CN" dirty="0"/>
          </a:p>
          <a:p>
            <a:pPr>
              <a:lnSpc>
                <a:spcPct val="150000"/>
              </a:lnSpc>
            </a:pPr>
            <a:r>
              <a:rPr kumimoji="1" lang="en-US" altLang="zh-CN" dirty="0"/>
              <a:t>JS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3471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32C796-987C-5142-B9A1-6A93088E4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load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06204D-8FB7-8545-AA17-0DC7439BE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Json</a:t>
            </a:r>
            <a:br>
              <a:rPr kumimoji="1" lang="en-US" altLang="zh-CN" dirty="0"/>
            </a:br>
            <a:endParaRPr kumimoji="1" lang="en-US" altLang="zh-CN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AA835CE-C46B-BC4C-8448-7E8B0B1CC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731294"/>
            <a:ext cx="7620000" cy="127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AD7C058-FB47-844A-915D-4C5DE2483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547" y="3547206"/>
            <a:ext cx="1778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98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32C796-987C-5142-B9A1-6A93088E4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load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06204D-8FB7-8545-AA17-0DC7439BE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CSV</a:t>
            </a:r>
            <a:br>
              <a:rPr kumimoji="1" lang="en-US" altLang="zh-CN" dirty="0"/>
            </a:br>
            <a:endParaRPr kumimoji="1"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9F6C70E-D97F-1543-82C9-BAB7BD358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071" y="2731294"/>
            <a:ext cx="7620000" cy="127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39BD1BA-83EE-2842-98B6-AE40C5ED9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270" y="3547206"/>
            <a:ext cx="1778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99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32C796-987C-5142-B9A1-6A93088E4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load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06204D-8FB7-8545-AA17-0DC7439BE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WebAPI</a:t>
            </a:r>
            <a:br>
              <a:rPr kumimoji="1" lang="en-US" altLang="zh-CN" dirty="0"/>
            </a:br>
            <a:endParaRPr kumimoji="1"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A68B412-F350-E444-8C03-0D0251D18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892" y="2603843"/>
            <a:ext cx="7620000" cy="254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B42A4B7-FE01-C94B-9C07-831EDBC35B40}"/>
              </a:ext>
            </a:extLst>
          </p:cNvPr>
          <p:cNvSpPr txBox="1"/>
          <p:nvPr/>
        </p:nvSpPr>
        <p:spPr>
          <a:xfrm>
            <a:off x="1173892" y="5414230"/>
            <a:ext cx="7620000" cy="694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/>
              <a:t>PS: </a:t>
            </a:r>
            <a:r>
              <a:rPr lang="zh-CN" altLang="en-US" sz="900" dirty="0"/>
              <a:t>如果有报</a:t>
            </a:r>
            <a:r>
              <a:rPr lang="en-US" altLang="zh-CN" sz="900" b="1" dirty="0"/>
              <a:t>No 'Access-Control-Allow-Origin' header is present on the requested resource‘</a:t>
            </a:r>
            <a:endParaRPr lang="zh-CN" altLang="en-US" sz="900" b="1" dirty="0"/>
          </a:p>
          <a:p>
            <a:pPr>
              <a:lnSpc>
                <a:spcPct val="150000"/>
              </a:lnSpc>
            </a:pPr>
            <a:r>
              <a:rPr lang="zh-CN" altLang="en-US" sz="900" dirty="0"/>
              <a:t>请在</a:t>
            </a:r>
            <a:r>
              <a:rPr lang="en-US" altLang="zh-CN" sz="900" dirty="0"/>
              <a:t>Html</a:t>
            </a:r>
            <a:r>
              <a:rPr lang="zh-CN" altLang="en-US" sz="900" dirty="0"/>
              <a:t> 的 </a:t>
            </a:r>
            <a:r>
              <a:rPr lang="en-US" altLang="zh-CN" sz="900" dirty="0"/>
              <a:t>&lt;head&gt;</a:t>
            </a:r>
            <a:r>
              <a:rPr lang="zh-CN" altLang="en-US" sz="900" dirty="0"/>
              <a:t>中加入</a:t>
            </a:r>
            <a:br>
              <a:rPr lang="en-US" altLang="zh-CN" sz="900" dirty="0"/>
            </a:br>
            <a:r>
              <a:rPr lang="en-US" altLang="zh-CN" sz="900" dirty="0"/>
              <a:t>&lt;meta http-</a:t>
            </a:r>
            <a:r>
              <a:rPr lang="en-US" altLang="zh-CN" sz="900" dirty="0" err="1"/>
              <a:t>equiv</a:t>
            </a:r>
            <a:r>
              <a:rPr lang="en-US" altLang="zh-CN" sz="900" dirty="0"/>
              <a:t>="Access-Control-Allow-Origin" content="*" /&gt;</a:t>
            </a:r>
            <a:endParaRPr kumimoji="1" lang="zh-CN" altLang="en-US" sz="9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C1D42DE-A128-844C-8C2C-3FEA50335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2270" y="4848466"/>
            <a:ext cx="1778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70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32C796-987C-5142-B9A1-6A93088E4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load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06204D-8FB7-8545-AA17-0DC7439BE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JS</a:t>
            </a:r>
            <a:br>
              <a:rPr kumimoji="1" lang="en-US" altLang="zh-CN" dirty="0"/>
            </a:br>
            <a:endParaRPr kumimoji="1"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A55F08-296F-124F-B32D-332C9DF31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665" y="2598791"/>
            <a:ext cx="7620000" cy="127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B94EB2F-B004-D449-BAC2-413CEC8B1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665" y="4001294"/>
            <a:ext cx="7620000" cy="26416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1274F7E-EBAC-1247-A9F9-0D3209E60140}"/>
              </a:ext>
            </a:extLst>
          </p:cNvPr>
          <p:cNvSpPr txBox="1"/>
          <p:nvPr/>
        </p:nvSpPr>
        <p:spPr>
          <a:xfrm>
            <a:off x="8806664" y="3499459"/>
            <a:ext cx="2693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For </a:t>
            </a:r>
            <a:r>
              <a:rPr kumimoji="1" lang="en-US" altLang="zh-CN" dirty="0" err="1"/>
              <a:t>data.js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1771D98-1101-A743-B3D1-486E20A2A6DE}"/>
              </a:ext>
            </a:extLst>
          </p:cNvPr>
          <p:cNvSpPr txBox="1"/>
          <p:nvPr/>
        </p:nvSpPr>
        <p:spPr>
          <a:xfrm>
            <a:off x="8806665" y="6273562"/>
            <a:ext cx="2693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For </a:t>
            </a:r>
            <a:r>
              <a:rPr kumimoji="1" lang="en-US" altLang="zh-CN" dirty="0" err="1"/>
              <a:t>index.html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8365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E4CD8254-E613-8043-8BA8-C534C369D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447" y="4001294"/>
            <a:ext cx="3600000" cy="2603077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B99361-C612-3B46-84AC-4CFD77259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From</a:t>
            </a:r>
            <a:r>
              <a:rPr kumimoji="1" lang="zh-CN" altLang="en-US" dirty="0"/>
              <a:t> </a:t>
            </a:r>
            <a:r>
              <a:rPr kumimoji="1" lang="en" altLang="zh-CN" dirty="0">
                <a:solidFill>
                  <a:srgbClr val="FF0000"/>
                </a:solidFill>
              </a:rPr>
              <a:t>Raw data </a:t>
            </a:r>
            <a:r>
              <a:rPr kumimoji="1" lang="en" altLang="zh-CN" dirty="0"/>
              <a:t>To</a:t>
            </a:r>
            <a:r>
              <a:rPr kumimoji="1" lang="zh-CN" altLang="en-US" dirty="0"/>
              <a:t> </a:t>
            </a:r>
            <a:r>
              <a:rPr kumimoji="1" lang="en" altLang="zh-CN" dirty="0">
                <a:solidFill>
                  <a:schemeClr val="accent6">
                    <a:lumMod val="75000"/>
                  </a:schemeClr>
                </a:solidFill>
              </a:rPr>
              <a:t>Visualized data</a:t>
            </a:r>
          </a:p>
          <a:p>
            <a:endParaRPr kumimoji="1"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D38111D-488A-5647-9C4B-939670B1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Preprocessing</a:t>
            </a:r>
            <a:endParaRPr kumimoji="1"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7D6F220-A66D-0745-A503-355DF9EBE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569" y="2615582"/>
            <a:ext cx="3600000" cy="396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F9AA250-2D04-0F41-B908-DC17CADBF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447" y="1181210"/>
            <a:ext cx="3600000" cy="275261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F7EC7CA-3824-C74D-ABAC-4A41ECEAB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684" y="2616679"/>
            <a:ext cx="3600000" cy="398769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1215F55-9F0A-834A-8BE0-B5C87CCC6655}"/>
              </a:ext>
            </a:extLst>
          </p:cNvPr>
          <p:cNvSpPr txBox="1"/>
          <p:nvPr/>
        </p:nvSpPr>
        <p:spPr>
          <a:xfrm>
            <a:off x="4992131" y="996544"/>
            <a:ext cx="1507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hlinkClick r:id="rId6"/>
              </a:rPr>
              <a:t>D3-array.pdf</a:t>
            </a:r>
            <a:endParaRPr kumimoji="1"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00DAD0E-F71D-9B46-A38A-0A1BE025F21D}"/>
              </a:ext>
            </a:extLst>
          </p:cNvPr>
          <p:cNvSpPr/>
          <p:nvPr/>
        </p:nvSpPr>
        <p:spPr>
          <a:xfrm>
            <a:off x="8525587" y="4570868"/>
            <a:ext cx="1446315" cy="28420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2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3AE9F2E-F845-EE48-94CA-CAC5E2CCE48D}"/>
              </a:ext>
            </a:extLst>
          </p:cNvPr>
          <p:cNvSpPr/>
          <p:nvPr/>
        </p:nvSpPr>
        <p:spPr>
          <a:xfrm>
            <a:off x="8517345" y="6292583"/>
            <a:ext cx="2880000" cy="144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2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1E835BE-7C6C-A54D-91BC-826D132337B2}"/>
              </a:ext>
            </a:extLst>
          </p:cNvPr>
          <p:cNvSpPr/>
          <p:nvPr/>
        </p:nvSpPr>
        <p:spPr>
          <a:xfrm>
            <a:off x="4505518" y="4750041"/>
            <a:ext cx="2880000" cy="144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2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96BD982-AD75-B24D-B035-379BFB8CEE5B}"/>
              </a:ext>
            </a:extLst>
          </p:cNvPr>
          <p:cNvSpPr/>
          <p:nvPr/>
        </p:nvSpPr>
        <p:spPr>
          <a:xfrm>
            <a:off x="4505518" y="5975358"/>
            <a:ext cx="2880000" cy="144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2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8D891E3-98C2-944E-9C59-9803BAA9AA19}"/>
              </a:ext>
            </a:extLst>
          </p:cNvPr>
          <p:cNvSpPr/>
          <p:nvPr/>
        </p:nvSpPr>
        <p:spPr>
          <a:xfrm>
            <a:off x="4505518" y="3795688"/>
            <a:ext cx="2880000" cy="1440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77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C2B8F9-B2F4-BE43-AD95-2D4060DE5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Join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33C055-2E79-4445-9241-AD9E63289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selectAll</a:t>
            </a:r>
            <a:r>
              <a:rPr kumimoji="1" lang="en-US" altLang="zh-CN" dirty="0"/>
              <a:t>  -&gt; data -&gt; join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D96829F-F217-1B44-8C18-94DF4F405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6733" y="2615371"/>
            <a:ext cx="2520000" cy="100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84A0733-C55A-CF46-9AD7-64628041A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6733" y="3864823"/>
            <a:ext cx="2520000" cy="12600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DE8FCC67-3A8C-904F-912B-F34241DFCA58}"/>
              </a:ext>
            </a:extLst>
          </p:cNvPr>
          <p:cNvGrpSpPr/>
          <p:nvPr/>
        </p:nvGrpSpPr>
        <p:grpSpPr>
          <a:xfrm>
            <a:off x="1094198" y="2626573"/>
            <a:ext cx="7620000" cy="2476500"/>
            <a:chOff x="1094198" y="2626573"/>
            <a:chExt cx="7620000" cy="24765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5E975B2-A87D-E248-8CD3-E7700E736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4198" y="2626573"/>
              <a:ext cx="7620000" cy="2476500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A2D2662-64E5-EC42-9DCB-4F861CB61F7B}"/>
                </a:ext>
              </a:extLst>
            </p:cNvPr>
            <p:cNvSpPr/>
            <p:nvPr/>
          </p:nvSpPr>
          <p:spPr>
            <a:xfrm>
              <a:off x="1500027" y="3150036"/>
              <a:ext cx="2188395" cy="801384"/>
            </a:xfrm>
            <a:prstGeom prst="rect">
              <a:avLst/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100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98</Words>
  <Application>Microsoft Macintosh PowerPoint</Application>
  <PresentationFormat>宽屏</PresentationFormat>
  <Paragraphs>24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3" baseType="lpstr">
      <vt:lpstr>等线</vt:lpstr>
      <vt:lpstr>等线 Light</vt:lpstr>
      <vt:lpstr>Heiti SC Medium</vt:lpstr>
      <vt:lpstr>Arial</vt:lpstr>
      <vt:lpstr>Office 主题​​</vt:lpstr>
      <vt:lpstr>Chapter 2：Data Processing</vt:lpstr>
      <vt:lpstr>Types of data</vt:lpstr>
      <vt:lpstr>How to load</vt:lpstr>
      <vt:lpstr>How to load</vt:lpstr>
      <vt:lpstr>How to load</vt:lpstr>
      <vt:lpstr>How to load</vt:lpstr>
      <vt:lpstr>Preprocessing</vt:lpstr>
      <vt:lpstr>Data Join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2：Load Data</dc:title>
  <dc:creator>seek ALK</dc:creator>
  <cp:lastModifiedBy>Alukardo Lin</cp:lastModifiedBy>
  <cp:revision>22</cp:revision>
  <dcterms:created xsi:type="dcterms:W3CDTF">2021-07-14T01:10:56Z</dcterms:created>
  <dcterms:modified xsi:type="dcterms:W3CDTF">2021-09-14T00:26:51Z</dcterms:modified>
</cp:coreProperties>
</file>